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24" r:id="rId3"/>
    <p:sldId id="297" r:id="rId4"/>
    <p:sldId id="321" r:id="rId5"/>
    <p:sldId id="298" r:id="rId6"/>
    <p:sldId id="322" r:id="rId7"/>
    <p:sldId id="323" r:id="rId8"/>
    <p:sldId id="319" r:id="rId9"/>
    <p:sldId id="325" r:id="rId1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222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rebala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rebala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rebala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Local%20Settings\Temporary%20Internet%20Files\Content.Outlook\B78XG73N\Zupani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9.0980328233110728E-3"/>
          <c:y val="0.25936150838288102"/>
          <c:w val="0.40162727820770394"/>
          <c:h val="0.62997232488795984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6738996213535507E-3"/>
                  <c:y val="-9.62772510579034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('Izmjene i dopune 2014.'!$A$3:$A$8,'Izmjene i dopune 2014.'!$A$10,'Izmjene i dopune 2014.'!$A$12)</c:f>
              <c:strCache>
                <c:ptCount val="8"/>
                <c:pt idx="0">
                  <c:v>PRIHODI OD POREZA (79,5 mil) 35,49%</c:v>
                </c:pt>
                <c:pt idx="1">
                  <c:v>PRIHODI OD POMOĆI (94,1 mil) 42%</c:v>
                </c:pt>
                <c:pt idx="2">
                  <c:v>PRIHODI OD IMOVINE (12,1 mil) 5,44%</c:v>
                </c:pt>
                <c:pt idx="3">
                  <c:v>PRIHODI OD ADMINISTRATIVNIH PRISTOJBI (19,6 mil) 8,74%</c:v>
                </c:pt>
                <c:pt idx="4">
                  <c:v>PRIHODI OD PRODAJE PROIZVODA I ROBA TE PRUŽENIH USLUGA (17,5 mil) 7,82%</c:v>
                </c:pt>
                <c:pt idx="5">
                  <c:v>OSTALI PRIHODI (0,1 mil) 0,04%</c:v>
                </c:pt>
                <c:pt idx="6">
                  <c:v>PRIHODI OD PRODAJE PROIZVEDENE DUGOTRAJNE IMOVINE (1 mil) 0,45%</c:v>
                </c:pt>
                <c:pt idx="7">
                  <c:v>PRIMLJENE OTPLATE GLAVNICE DANIH ZAJMOVA (0,03 mil) 0,01%</c:v>
                </c:pt>
              </c:strCache>
            </c:strRef>
          </c:cat>
          <c:val>
            <c:numRef>
              <c:f>('Izmjene i dopune 2014.'!$D$3:$D$8,'Izmjene i dopune 2014.'!$D$10,'Izmjene i dopune 2014.'!$D$12)</c:f>
              <c:numCache>
                <c:formatCode>0.00%</c:formatCode>
                <c:ptCount val="8"/>
                <c:pt idx="0">
                  <c:v>0.3549416244439017</c:v>
                </c:pt>
                <c:pt idx="1">
                  <c:v>0.42000111793545042</c:v>
                </c:pt>
                <c:pt idx="2">
                  <c:v>5.4402708543722388E-2</c:v>
                </c:pt>
                <c:pt idx="3">
                  <c:v>8.7442134627109966E-2</c:v>
                </c:pt>
                <c:pt idx="4">
                  <c:v>7.8155765065055491E-2</c:v>
                </c:pt>
                <c:pt idx="5">
                  <c:v>4.459625888225936E-4</c:v>
                </c:pt>
                <c:pt idx="6">
                  <c:v>4.4768980192910401E-3</c:v>
                </c:pt>
                <c:pt idx="7">
                  <c:v>1.3378877664677822E-4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050058190255777"/>
          <c:y val="2.7317656721481249E-2"/>
          <c:w val="0.54008730359650381"/>
          <c:h val="0.94842573249772411"/>
        </c:manualLayout>
      </c:layout>
      <c:txPr>
        <a:bodyPr/>
        <a:lstStyle/>
        <a:p>
          <a:pPr>
            <a:defRPr b="0" i="0" baseline="0"/>
          </a:pPr>
          <a:endParaRPr lang="sr-Latn-CS"/>
        </a:p>
      </c:txPr>
    </c:legend>
    <c:plotVisOnly val="1"/>
    <c:dispBlanksAs val="zero"/>
  </c:chart>
  <c:txPr>
    <a:bodyPr/>
    <a:lstStyle/>
    <a:p>
      <a:pPr>
        <a:defRPr b="1" i="0" baseline="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1.375719482433117E-2"/>
          <c:y val="0.24478060434753349"/>
          <c:w val="0.4468529262789524"/>
          <c:h val="0.65309273840769977"/>
        </c:manualLayout>
      </c:layout>
      <c:doughnutChart>
        <c:varyColors val="1"/>
        <c:ser>
          <c:idx val="0"/>
          <c:order val="0"/>
          <c:dPt>
            <c:idx val="1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239766081871417E-3"/>
                  <c:y val="3.84615384615384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7716995901828063E-3"/>
                  <c:y val="-0.1282051282051281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('Izmjene i dopune 2014.'!$A$17:$A$23,'Izmjene i dopune 2014.'!$A$25:$A$26,'Izmjene i dopune 2014.'!$A$28:$A$29)</c:f>
              <c:strCache>
                <c:ptCount val="11"/>
                <c:pt idx="0">
                  <c:v>RASHODI ZA ZAPOSLENE (32,6 mil)</c:v>
                </c:pt>
                <c:pt idx="1">
                  <c:v>MATERIJALNI RASHODI (104,9 mil)</c:v>
                </c:pt>
                <c:pt idx="2">
                  <c:v>FINANCIJSKI RASHODI (1,03 mil)</c:v>
                </c:pt>
                <c:pt idx="3">
                  <c:v>SUBVENCIJE (2,8 mil)</c:v>
                </c:pt>
                <c:pt idx="4">
                  <c:v>POMOĆI (28,3 mil)</c:v>
                </c:pt>
                <c:pt idx="5">
                  <c:v>NAKNADE GRAĐANIMA I KUĆANSTVIMA IZ PRORAČUNA (14,9 mil)</c:v>
                </c:pt>
                <c:pt idx="6">
                  <c:v>3OSTALI RASHODI (10,1 mil)</c:v>
                </c:pt>
                <c:pt idx="7">
                  <c:v>42 RASHODI ZA NABAVU PROIZVEDENE DUGOTRAJNE IMOVINE (28,5 mil)</c:v>
                </c:pt>
                <c:pt idx="8">
                  <c:v>45 RASHODI ZA DODATNA ULAGANJA NA NEFINANC. IMOVINU (11 mil)</c:v>
                </c:pt>
                <c:pt idx="9">
                  <c:v>51 IZDACI ZA DANE ZAJMOVE (1,8 mil)</c:v>
                </c:pt>
                <c:pt idx="10">
                  <c:v>54 IZDACI ZA OTPLATU GLAVNICE PRIMLJ.KREDITA I ZAJMOVA (1,4 mil)</c:v>
                </c:pt>
              </c:strCache>
            </c:strRef>
          </c:cat>
          <c:val>
            <c:numRef>
              <c:f>('Izmjene i dopune 2014.'!$D$17:$D$23,'Izmjene i dopune 2014.'!$D$25:$D$26,'Izmjene i dopune 2014.'!$D$28:$D$29)</c:f>
              <c:numCache>
                <c:formatCode>0.00%</c:formatCode>
                <c:ptCount val="11"/>
                <c:pt idx="0">
                  <c:v>0.13724240201935231</c:v>
                </c:pt>
                <c:pt idx="1">
                  <c:v>0.44144986415649978</c:v>
                </c:pt>
                <c:pt idx="2">
                  <c:v>4.3363429533024873E-3</c:v>
                </c:pt>
                <c:pt idx="3">
                  <c:v>1.2023559108119492E-2</c:v>
                </c:pt>
                <c:pt idx="4">
                  <c:v>0.11909126188472864</c:v>
                </c:pt>
                <c:pt idx="5">
                  <c:v>6.28928584350021E-2</c:v>
                </c:pt>
                <c:pt idx="6">
                  <c:v>4.2641662599915857E-2</c:v>
                </c:pt>
                <c:pt idx="7">
                  <c:v>0.11994266499789651</c:v>
                </c:pt>
                <c:pt idx="8">
                  <c:v>4.6585176861590236E-2</c:v>
                </c:pt>
                <c:pt idx="9">
                  <c:v>7.8138409760201942E-3</c:v>
                </c:pt>
                <c:pt idx="10">
                  <c:v>5.9803660075725788E-3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619215361237739"/>
          <c:y val="3.1198600174978146E-2"/>
          <c:w val="0.45568517751070597"/>
          <c:h val="0.93888686991049197"/>
        </c:manualLayout>
      </c:layout>
      <c:txPr>
        <a:bodyPr/>
        <a:lstStyle/>
        <a:p>
          <a:pPr>
            <a:defRPr sz="600" b="1" baseline="0">
              <a:latin typeface="Arial" pitchFamily="34" charset="0"/>
            </a:defRPr>
          </a:pPr>
          <a:endParaRPr lang="sr-Latn-C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Lbls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'Rashodi po org.klasif. 2014.'!$B$3:$B$12</c:f>
              <c:strCache>
                <c:ptCount val="10"/>
                <c:pt idx="0">
                  <c:v>Pravni i zajednički poslovi (12,5)</c:v>
                </c:pt>
                <c:pt idx="1">
                  <c:v>Razvoj i europski procesi (24,04)</c:v>
                </c:pt>
                <c:pt idx="2">
                  <c:v>More i turizam (6,7)</c:v>
                </c:pt>
                <c:pt idx="3">
                  <c:v>Poljoprivreda (7,4)</c:v>
                </c:pt>
                <c:pt idx="4">
                  <c:v>Gospodarstvo (7,7)</c:v>
                </c:pt>
                <c:pt idx="5">
                  <c:v>Prostorno uređenje (9,4)</c:v>
                </c:pt>
                <c:pt idx="6">
                  <c:v>Zdravstvo i socijalnu skrb (37,9)</c:v>
                </c:pt>
                <c:pt idx="7">
                  <c:v>Društvene djelatnosti (106,6)</c:v>
                </c:pt>
                <c:pt idx="8">
                  <c:v>Proračun i financije (22,6)</c:v>
                </c:pt>
                <c:pt idx="9">
                  <c:v>Ured župana (2,4)</c:v>
                </c:pt>
              </c:strCache>
            </c:strRef>
          </c:cat>
          <c:val>
            <c:numRef>
              <c:f>'Rashodi po org.klasif. 2014.'!$F$3:$F$12</c:f>
              <c:numCache>
                <c:formatCode>0.00%</c:formatCode>
                <c:ptCount val="10"/>
                <c:pt idx="0">
                  <c:v>5.2700000000000011E-2</c:v>
                </c:pt>
                <c:pt idx="1">
                  <c:v>0.10120000000000003</c:v>
                </c:pt>
                <c:pt idx="2">
                  <c:v>2.8400000000000002E-2</c:v>
                </c:pt>
                <c:pt idx="3">
                  <c:v>3.1199999999999999E-2</c:v>
                </c:pt>
                <c:pt idx="4">
                  <c:v>3.2399999999999998E-2</c:v>
                </c:pt>
                <c:pt idx="5">
                  <c:v>3.9699999999999999E-2</c:v>
                </c:pt>
                <c:pt idx="6">
                  <c:v>0.15980000000000005</c:v>
                </c:pt>
                <c:pt idx="7">
                  <c:v>0.44840000000000002</c:v>
                </c:pt>
                <c:pt idx="8">
                  <c:v>9.5300000000000024E-2</c:v>
                </c:pt>
                <c:pt idx="9">
                  <c:v>1.0900000000000003E-2</c:v>
                </c:pt>
              </c:numCache>
            </c:numRef>
          </c:val>
        </c:ser>
        <c:dLbls/>
        <c:axId val="85164416"/>
        <c:axId val="85165952"/>
      </c:barChart>
      <c:catAx>
        <c:axId val="85164416"/>
        <c:scaling>
          <c:orientation val="minMax"/>
        </c:scaling>
        <c:axPos val="l"/>
        <c:numFmt formatCode="General" sourceLinked="0"/>
        <c:tickLblPos val="nextTo"/>
        <c:crossAx val="85165952"/>
        <c:crosses val="autoZero"/>
        <c:auto val="1"/>
        <c:lblAlgn val="ctr"/>
        <c:lblOffset val="100"/>
      </c:catAx>
      <c:valAx>
        <c:axId val="85165952"/>
        <c:scaling>
          <c:orientation val="minMax"/>
        </c:scaling>
        <c:axPos val="b"/>
        <c:numFmt formatCode="0.0%" sourceLinked="0"/>
        <c:tickLblPos val="nextTo"/>
        <c:crossAx val="8516441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</c:chart>
  <c:txPr>
    <a:bodyPr/>
    <a:lstStyle/>
    <a:p>
      <a:pPr>
        <a:defRPr sz="1400" b="1" i="0" baseline="0">
          <a:latin typeface="Calibri" pitchFamily="34" charset="0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46646703487309421"/>
          <c:y val="3.1026373305681292E-2"/>
          <c:w val="0.49157395693042483"/>
          <c:h val="0.89147365501115905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'Rashodi po org.klasif. 2014.'!$B$18:$B$25</c:f>
              <c:strCache>
                <c:ptCount val="8"/>
                <c:pt idx="0">
                  <c:v>Zaštita okoliša (5,01)</c:v>
                </c:pt>
                <c:pt idx="1">
                  <c:v>Socijalna zaštita (10,9)</c:v>
                </c:pt>
                <c:pt idx="2">
                  <c:v>Ekonomski poslovi (17,2)</c:v>
                </c:pt>
                <c:pt idx="3">
                  <c:v>Rekreacija, kultura i religija (19,3)</c:v>
                </c:pt>
                <c:pt idx="4">
                  <c:v>Zdravstvo (26,2)</c:v>
                </c:pt>
                <c:pt idx="5">
                  <c:v>Usluge unapređenja stanovanja i zajednice (35,1)</c:v>
                </c:pt>
                <c:pt idx="6">
                  <c:v>Opće javne usluge (36,7)</c:v>
                </c:pt>
                <c:pt idx="7">
                  <c:v>Obrazovanje (87,2)</c:v>
                </c:pt>
              </c:strCache>
            </c:strRef>
          </c:cat>
          <c:val>
            <c:numRef>
              <c:f>'Rashodi po org.klasif. 2014.'!$D$18:$D$25</c:f>
              <c:numCache>
                <c:formatCode>0.00%</c:formatCode>
                <c:ptCount val="8"/>
                <c:pt idx="0">
                  <c:v>2.1100000000000001E-2</c:v>
                </c:pt>
                <c:pt idx="1">
                  <c:v>4.6199999999999998E-2</c:v>
                </c:pt>
                <c:pt idx="2">
                  <c:v>7.2300000000000031E-2</c:v>
                </c:pt>
                <c:pt idx="3">
                  <c:v>8.1300000000000011E-2</c:v>
                </c:pt>
                <c:pt idx="4">
                  <c:v>0.11021815039966341</c:v>
                </c:pt>
                <c:pt idx="5">
                  <c:v>0.14750000000000005</c:v>
                </c:pt>
                <c:pt idx="6">
                  <c:v>0.15450000000000005</c:v>
                </c:pt>
                <c:pt idx="7">
                  <c:v>0.36690000000000011</c:v>
                </c:pt>
              </c:numCache>
            </c:numRef>
          </c:val>
        </c:ser>
        <c:dLbls/>
        <c:axId val="86606592"/>
        <c:axId val="86608128"/>
      </c:barChart>
      <c:catAx>
        <c:axId val="86606592"/>
        <c:scaling>
          <c:orientation val="minMax"/>
        </c:scaling>
        <c:axPos val="l"/>
        <c:numFmt formatCode="General" sourceLinked="0"/>
        <c:tickLblPos val="nextTo"/>
        <c:crossAx val="86608128"/>
        <c:crosses val="autoZero"/>
        <c:auto val="1"/>
        <c:lblAlgn val="ctr"/>
        <c:lblOffset val="100"/>
      </c:catAx>
      <c:valAx>
        <c:axId val="86608128"/>
        <c:scaling>
          <c:orientation val="minMax"/>
        </c:scaling>
        <c:axPos val="b"/>
        <c:numFmt formatCode="0.0%" sourceLinked="0"/>
        <c:tickLblPos val="nextTo"/>
        <c:crossAx val="8660659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</c:chart>
  <c:txPr>
    <a:bodyPr/>
    <a:lstStyle/>
    <a:p>
      <a:pPr>
        <a:defRPr sz="1400" b="1" i="0" baseline="0">
          <a:latin typeface="Calibri" pitchFamily="34" charset="0"/>
        </a:defRPr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PRIHODI OD PRODAJE </a:t>
          </a:r>
          <a:r>
            <a:rPr lang="hr-HR" sz="800" b="1" baseline="0" dirty="0" smtClean="0">
              <a:solidFill>
                <a:schemeClr val="tx1"/>
              </a:solidFill>
            </a:rPr>
            <a:t>NEFINANCIJSKE</a:t>
          </a:r>
          <a:r>
            <a:rPr lang="hr-HR" sz="800" b="1" dirty="0" smtClean="0">
              <a:solidFill>
                <a:schemeClr val="tx1"/>
              </a:solidFill>
            </a:rPr>
            <a:t> IMOVINE</a:t>
          </a:r>
          <a:endParaRPr lang="hr-HR" sz="800" b="1" dirty="0">
            <a:solidFill>
              <a:schemeClr val="tx1"/>
            </a:solidFill>
          </a:endParaRPr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endParaRPr lang="hr-HR" sz="900" noProof="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hr-HR" sz="95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9.098,58 kuna i iznose 1.003.873,00 kuna.</a:t>
          </a:r>
        </a:p>
        <a:p>
          <a:pPr algn="l"/>
          <a:endParaRPr lang="hr-HR" sz="900" b="0" noProof="0" dirty="0" smtClean="0">
            <a:latin typeface="Arial" pitchFamily="34" charset="0"/>
            <a:cs typeface="Arial" pitchFamily="34" charset="0"/>
          </a:endParaRPr>
        </a:p>
      </dgm:t>
    </dgm:pt>
    <dgm:pt modelId="{7404D82D-E539-4446-B5D1-5C746BAEAE9B}" type="parTrans" cxnId="{E38F4A6C-ADA0-4F15-8C05-0B82633CA416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PRIHODI OD PRODAJE PROIZVEDENE DUGOTRAJNE IMOVINE</a:t>
          </a:r>
          <a:endParaRPr lang="hr-HR" sz="800" b="1" dirty="0">
            <a:solidFill>
              <a:schemeClr val="tx1"/>
            </a:solidFill>
          </a:endParaRPr>
        </a:p>
      </dgm:t>
    </dgm:pt>
    <dgm:pt modelId="{12153C0A-1388-4B2F-8F92-AB7B0E97C15F}" type="parTrans" cxnId="{30ECDA1E-9B5F-467B-8BAD-4317C517669E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</dgm:pt>
    <dgm:pt modelId="{34D3FB44-E993-47D2-8EF7-87B9F84F62D3}" type="pres">
      <dgm:prSet presAssocID="{E7C35A4B-D300-41DE-93E0-1CD9D4A292BB}" presName="LevelOneTextNode" presStyleLbl="node0" presStyleIdx="0" presStyleCnt="1" custScaleX="101893" custScaleY="106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</dgm:pt>
    <dgm:pt modelId="{1B9227CF-3604-445A-ABF2-B59937110F1F}" type="pres">
      <dgm:prSet presAssocID="{12153C0A-1388-4B2F-8F92-AB7B0E97C1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</dgm:pt>
    <dgm:pt modelId="{06853E16-20FA-428B-97AC-0EE4C78B4DBA}" type="pres">
      <dgm:prSet presAssocID="{0D8C0492-AF41-420D-A438-1859CC92189C}" presName="LevelTwoTextNode" presStyleLbl="node2" presStyleIdx="0" presStyleCnt="1" custScaleX="97287" custScaleY="1360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</dgm:pt>
    <dgm:pt modelId="{9A4CBD08-5FC9-4E0C-B66B-BA54C48EA81E}" type="pres">
      <dgm:prSet presAssocID="{7404D82D-E539-4446-B5D1-5C746BAEAE9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</dgm:pt>
    <dgm:pt modelId="{0E6AAB1D-62F5-4EC8-9ABD-CA37F0EF4088}" type="pres">
      <dgm:prSet presAssocID="{5AE76E2B-0577-43E9-8464-AB7D8544E450}" presName="LevelTwoTextNode" presStyleLbl="node3" presStyleIdx="0" presStyleCnt="1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</dgm:pt>
  </dgm:ptLst>
  <dgm:cxnLst>
    <dgm:cxn modelId="{71DA5E2B-76BC-4F82-ACD8-8D9D4FA51992}" type="presOf" srcId="{E1F583EC-5D1C-4EFF-AE59-93ABACD8621A}" destId="{844E705A-8E3D-4713-BA0A-C8AA131E726E}" srcOrd="0" destOrd="0" presId="urn:microsoft.com/office/officeart/2005/8/layout/hierarchy2"/>
    <dgm:cxn modelId="{52D80865-DF97-4962-AAE6-0FB3026D0EBF}" type="presOf" srcId="{7404D82D-E539-4446-B5D1-5C746BAEAE9B}" destId="{9A4CBD08-5FC9-4E0C-B66B-BA54C48EA81E}" srcOrd="0" destOrd="0" presId="urn:microsoft.com/office/officeart/2005/8/layout/hierarchy2"/>
    <dgm:cxn modelId="{D34EECC2-F4EE-4212-9B86-AC3C12D6772D}" type="presOf" srcId="{5AE76E2B-0577-43E9-8464-AB7D8544E450}" destId="{0E6AAB1D-62F5-4EC8-9ABD-CA37F0EF4088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A227B1CD-7564-4FD7-A511-4BDF3FE711B7}" type="presOf" srcId="{12153C0A-1388-4B2F-8F92-AB7B0E97C15F}" destId="{1B9227CF-3604-445A-ABF2-B59937110F1F}" srcOrd="0" destOrd="0" presId="urn:microsoft.com/office/officeart/2005/8/layout/hierarchy2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44531761-71BB-41C1-9485-A98C73EEEF67}" type="presOf" srcId="{12153C0A-1388-4B2F-8F92-AB7B0E97C15F}" destId="{4A0D0D28-8516-4B74-BD46-2A28E5511E1D}" srcOrd="1" destOrd="0" presId="urn:microsoft.com/office/officeart/2005/8/layout/hierarchy2"/>
    <dgm:cxn modelId="{EC147551-3C08-464D-99F8-692242DF5C56}" type="presOf" srcId="{0D8C0492-AF41-420D-A438-1859CC92189C}" destId="{06853E16-20FA-428B-97AC-0EE4C78B4DBA}" srcOrd="0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49107EAD-AA29-4ED1-A98A-975FF0EE3108}" type="presOf" srcId="{7404D82D-E539-4446-B5D1-5C746BAEAE9B}" destId="{98B5D40D-9734-4E0C-B718-653E7F90EAE8}" srcOrd="1" destOrd="0" presId="urn:microsoft.com/office/officeart/2005/8/layout/hierarchy2"/>
    <dgm:cxn modelId="{63459ADE-1DE7-4020-B2DF-A749F718DB25}" type="presOf" srcId="{E7C35A4B-D300-41DE-93E0-1CD9D4A292BB}" destId="{34D3FB44-E993-47D2-8EF7-87B9F84F62D3}" srcOrd="0" destOrd="0" presId="urn:microsoft.com/office/officeart/2005/8/layout/hierarchy2"/>
    <dgm:cxn modelId="{7322A201-C721-48B2-8835-86D0D95EE4AD}" type="presParOf" srcId="{844E705A-8E3D-4713-BA0A-C8AA131E726E}" destId="{766756A1-B20E-4487-B51B-9D2161DF0FB7}" srcOrd="0" destOrd="0" presId="urn:microsoft.com/office/officeart/2005/8/layout/hierarchy2"/>
    <dgm:cxn modelId="{819018F2-D291-4297-AAD9-46ABCBB975EA}" type="presParOf" srcId="{766756A1-B20E-4487-B51B-9D2161DF0FB7}" destId="{34D3FB44-E993-47D2-8EF7-87B9F84F62D3}" srcOrd="0" destOrd="0" presId="urn:microsoft.com/office/officeart/2005/8/layout/hierarchy2"/>
    <dgm:cxn modelId="{CEA4CDE4-FBA6-4C83-83C0-5284C625009F}" type="presParOf" srcId="{766756A1-B20E-4487-B51B-9D2161DF0FB7}" destId="{170F6C93-E68E-44C9-8410-E4F305797DDD}" srcOrd="1" destOrd="0" presId="urn:microsoft.com/office/officeart/2005/8/layout/hierarchy2"/>
    <dgm:cxn modelId="{A5CF08EE-963A-42D3-97BF-D03CCA538A98}" type="presParOf" srcId="{170F6C93-E68E-44C9-8410-E4F305797DDD}" destId="{1B9227CF-3604-445A-ABF2-B59937110F1F}" srcOrd="0" destOrd="0" presId="urn:microsoft.com/office/officeart/2005/8/layout/hierarchy2"/>
    <dgm:cxn modelId="{D4A33EA1-5832-49C5-B234-A80BE1ECBB32}" type="presParOf" srcId="{1B9227CF-3604-445A-ABF2-B59937110F1F}" destId="{4A0D0D28-8516-4B74-BD46-2A28E5511E1D}" srcOrd="0" destOrd="0" presId="urn:microsoft.com/office/officeart/2005/8/layout/hierarchy2"/>
    <dgm:cxn modelId="{4106E476-DEE0-4C57-B4B6-48B60FC8FBC9}" type="presParOf" srcId="{170F6C93-E68E-44C9-8410-E4F305797DDD}" destId="{3BBC0528-7FCA-4B9C-AC34-8129FBF49194}" srcOrd="1" destOrd="0" presId="urn:microsoft.com/office/officeart/2005/8/layout/hierarchy2"/>
    <dgm:cxn modelId="{A784417A-9EAD-4B65-BFE5-7D36A704618C}" type="presParOf" srcId="{3BBC0528-7FCA-4B9C-AC34-8129FBF49194}" destId="{06853E16-20FA-428B-97AC-0EE4C78B4DBA}" srcOrd="0" destOrd="0" presId="urn:microsoft.com/office/officeart/2005/8/layout/hierarchy2"/>
    <dgm:cxn modelId="{50E58490-5884-4255-930A-3666054C6BBB}" type="presParOf" srcId="{3BBC0528-7FCA-4B9C-AC34-8129FBF49194}" destId="{4BD47568-F644-4D9B-84F0-EE2EBA18F082}" srcOrd="1" destOrd="0" presId="urn:microsoft.com/office/officeart/2005/8/layout/hierarchy2"/>
    <dgm:cxn modelId="{DC64074A-D8D9-49F4-81AB-1385A2FB1142}" type="presParOf" srcId="{4BD47568-F644-4D9B-84F0-EE2EBA18F082}" destId="{9A4CBD08-5FC9-4E0C-B66B-BA54C48EA81E}" srcOrd="0" destOrd="0" presId="urn:microsoft.com/office/officeart/2005/8/layout/hierarchy2"/>
    <dgm:cxn modelId="{A8D46C3C-A5BE-430E-9E22-6F39F1885252}" type="presParOf" srcId="{9A4CBD08-5FC9-4E0C-B66B-BA54C48EA81E}" destId="{98B5D40D-9734-4E0C-B718-653E7F90EAE8}" srcOrd="0" destOrd="0" presId="urn:microsoft.com/office/officeart/2005/8/layout/hierarchy2"/>
    <dgm:cxn modelId="{BCDB0931-49CD-48D0-A245-CD4869EACA7A}" type="presParOf" srcId="{4BD47568-F644-4D9B-84F0-EE2EBA18F082}" destId="{B2FC82B5-7FA4-4238-AF2F-183E67373591}" srcOrd="1" destOrd="0" presId="urn:microsoft.com/office/officeart/2005/8/layout/hierarchy2"/>
    <dgm:cxn modelId="{55AD0D31-B5BC-4E70-BBEE-823C2A21C58E}" type="presParOf" srcId="{B2FC82B5-7FA4-4238-AF2F-183E67373591}" destId="{0E6AAB1D-62F5-4EC8-9ABD-CA37F0EF4088}" srcOrd="0" destOrd="0" presId="urn:microsoft.com/office/officeart/2005/8/layout/hierarchy2"/>
    <dgm:cxn modelId="{56E18BF7-BD25-43C2-B867-CB4ED90B4F61}" type="presParOf" srcId="{B2FC82B5-7FA4-4238-AF2F-183E67373591}" destId="{8022D6E6-1835-4820-AF3C-81C464742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dirty="0" smtClean="0"/>
            <a:t> </a:t>
          </a:r>
          <a:r>
            <a:rPr lang="hr-HR" sz="1200" b="1" dirty="0" smtClean="0">
              <a:solidFill>
                <a:schemeClr val="tx1"/>
              </a:solidFill>
            </a:rPr>
            <a:t>PRIHODI POSLOVANJA</a:t>
          </a:r>
          <a:endParaRPr lang="hr-HR" sz="1200" b="1" dirty="0">
            <a:solidFill>
              <a:schemeClr val="tx1"/>
            </a:solidFill>
          </a:endParaRPr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3.090.000,00 kuna i iznose 79.590.000,00 kuna. Promjene se odnose na: porez i prirez na  dohodak (71.700.000,00kn), porez na imovinu (530.000,00kn) i poreze na robu i usluge (7.360.000,00kn</a:t>
          </a:r>
          <a:r>
            <a:rPr lang="hr-HR" sz="95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).</a:t>
          </a:r>
        </a:p>
      </dgm:t>
    </dgm:pt>
    <dgm:pt modelId="{7404D82D-E539-4446-B5D1-5C746BAEAE9B}" type="parTrans" cxnId="{E38F4A6C-ADA0-4F15-8C05-0B82633CA416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27D25679-3CA3-40F9-9280-EB1D054F2422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POMOĆI</a:t>
          </a:r>
          <a:endParaRPr lang="hr-HR" sz="1000" b="1" dirty="0">
            <a:solidFill>
              <a:schemeClr val="tx1"/>
            </a:solidFill>
          </a:endParaRPr>
        </a:p>
      </dgm:t>
    </dgm:pt>
    <dgm:pt modelId="{C49C5E53-109B-40DF-90D8-55649E9C905D}" type="parTrans" cxnId="{D5ED3447-80D4-4C75-8B5C-5B4DCDA1FFD8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C3A2A99-70AE-44C0-A3D2-8F26EBA61B07}" type="sibTrans" cxnId="{D5ED3447-80D4-4C75-8B5C-5B4DCDA1FFD8}">
      <dgm:prSet/>
      <dgm:spPr/>
      <dgm:t>
        <a:bodyPr/>
        <a:lstStyle/>
        <a:p>
          <a:endParaRPr lang="hr-HR"/>
        </a:p>
      </dgm:t>
    </dgm:pt>
    <dgm:pt modelId="{C40D9C49-488F-44B7-91CF-9C0FF13C029B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Iznose 12.198.939,98 kuna što predstavlja povećanje od 459.827,48 kuna kao rezultat usklađivanja prihoda od nefinancijske imovine.</a:t>
          </a:r>
        </a:p>
      </dgm:t>
    </dgm:pt>
    <dgm:pt modelId="{B1CF36F9-9988-4F01-8F2F-50607503F535}" type="parTrans" cxnId="{83A78CB8-BD69-4930-BA9B-C6292406C018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12366520-E1D2-45AC-9017-320A7A0EB567}" type="sibTrans" cxnId="{83A78CB8-BD69-4930-BA9B-C6292406C018}">
      <dgm:prSet/>
      <dgm:spPr/>
      <dgm:t>
        <a:bodyPr/>
        <a:lstStyle/>
        <a:p>
          <a:endParaRPr lang="hr-HR"/>
        </a:p>
      </dgm:t>
    </dgm:pt>
    <dgm:pt modelId="{B759A1F7-4E41-448F-892E-428E2A92413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1.107.003,99 kuna te novi plan iznosi 19.607.504,49 kuna. </a:t>
          </a:r>
        </a:p>
      </dgm:t>
    </dgm:pt>
    <dgm:pt modelId="{350B06B0-1D57-4F53-99C2-E194E86F081B}" type="parTrans" cxnId="{BD1C8735-4C8A-4CF1-B2B7-CD9EA6821FCF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0EEAADBE-2264-4589-89DC-32D103EFAFA5}" type="sibTrans" cxnId="{BD1C8735-4C8A-4CF1-B2B7-CD9EA6821FCF}">
      <dgm:prSet/>
      <dgm:spPr/>
      <dgm:t>
        <a:bodyPr/>
        <a:lstStyle/>
        <a:p>
          <a:endParaRPr lang="hr-HR"/>
        </a:p>
      </dgm:t>
    </dgm:pt>
    <dgm:pt modelId="{684E5A91-1903-4E0E-AA8E-936285A99C7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2.583.716,94 kuna i iznose 17.525.184,18 kuna, a odnose se na prihode koje proračunski korisnici ostvare iz donacija i od obavljanja poslova na tržištu.</a:t>
          </a:r>
          <a:endParaRPr lang="hr-HR" sz="95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BC38FCA-4FF3-42D7-A4C6-156139792B89}" type="parTrans" cxnId="{22AEA9AB-9EA4-45AF-94F7-2D15606B8AF4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3047B71-3E56-433D-868F-590B8816149E}" type="sibTrans" cxnId="{22AEA9AB-9EA4-45AF-94F7-2D15606B8AF4}">
      <dgm:prSet/>
      <dgm:spPr/>
      <dgm:t>
        <a:bodyPr/>
        <a:lstStyle/>
        <a:p>
          <a:endParaRPr lang="hr-HR"/>
        </a:p>
      </dgm:t>
    </dgm:pt>
    <dgm:pt modelId="{13DB5632-377D-4A6E-99AE-D1F91C2C685D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r-HR" sz="900" b="1" dirty="0" smtClean="0">
            <a:solidFill>
              <a:schemeClr val="tx1"/>
            </a:solidFill>
            <a:latin typeface="+mn-lt"/>
          </a:endParaRPr>
        </a:p>
        <a:p>
          <a:pPr algn="just"/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1.785.639,01 kuna te iznose 94.178.554,09 kuna. Čine ih </a:t>
          </a:r>
          <a:r>
            <a:rPr lang="vi-VN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pomoći od međunarodnih organizacija </a:t>
          </a:r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(20.900.0147,24 kn), </a:t>
          </a:r>
          <a:r>
            <a:rPr lang="vi-VN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pomoći iz proračuna (</a:t>
          </a:r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24.791.743,67 kn</a:t>
          </a:r>
          <a:r>
            <a:rPr lang="vi-VN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</a:t>
          </a:r>
          <a:r>
            <a:rPr lang="vi-VN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pomoći od </a:t>
          </a:r>
          <a:r>
            <a:rPr lang="hr-HR" sz="9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ostalih subjekata unutar općeg proračuna  (734.400,00 kn) te pomoći izravnanja za decentralizirane funkcije (47.752.39,18 kn).</a:t>
          </a:r>
        </a:p>
        <a:p>
          <a:pPr algn="l"/>
          <a:endParaRPr lang="en-US" sz="900" b="0" dirty="0" smtClean="0">
            <a:latin typeface="Calibri" pitchFamily="34" charset="0"/>
          </a:endParaRPr>
        </a:p>
      </dgm:t>
    </dgm:pt>
    <dgm:pt modelId="{C782C4A1-5CEA-439E-99F5-00F6559682C6}" type="sibTrans" cxnId="{1187D27B-EED5-430A-A336-8DAFBD5EE481}">
      <dgm:prSet/>
      <dgm:spPr/>
      <dgm:t>
        <a:bodyPr/>
        <a:lstStyle/>
        <a:p>
          <a:endParaRPr lang="hr-HR"/>
        </a:p>
      </dgm:t>
    </dgm:pt>
    <dgm:pt modelId="{8EBCF56A-AF8B-401B-922E-F4210AAB1032}" type="parTrans" cxnId="{1187D27B-EED5-430A-A336-8DAFBD5EE481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POREZA</a:t>
          </a:r>
          <a:endParaRPr lang="hr-HR" sz="1000" b="1" dirty="0">
            <a:solidFill>
              <a:schemeClr val="tx1"/>
            </a:solidFill>
          </a:endParaRPr>
        </a:p>
      </dgm:t>
    </dgm:pt>
    <dgm:pt modelId="{12153C0A-1388-4B2F-8F92-AB7B0E97C15F}" type="parTrans" cxnId="{30ECDA1E-9B5F-467B-8BAD-4317C517669E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33C43453-9180-4A9B-9EB8-8FC7F4961178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IMOVINE</a:t>
          </a:r>
          <a:endParaRPr lang="hr-HR" sz="1000" b="1" dirty="0">
            <a:solidFill>
              <a:schemeClr val="tx1"/>
            </a:solidFill>
          </a:endParaRPr>
        </a:p>
      </dgm:t>
    </dgm:pt>
    <dgm:pt modelId="{77D38EC2-636C-45FA-95FE-D85DA5F45B81}" type="parTrans" cxnId="{FC28C850-7F3C-440E-AD9C-9A20008D1E0D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CC85B56F-F6D9-48D6-BA44-B2B3B778B797}" type="sibTrans" cxnId="{FC28C850-7F3C-440E-AD9C-9A20008D1E0D}">
      <dgm:prSet/>
      <dgm:spPr/>
      <dgm:t>
        <a:bodyPr/>
        <a:lstStyle/>
        <a:p>
          <a:endParaRPr lang="hr-HR"/>
        </a:p>
      </dgm:t>
    </dgm:pt>
    <dgm:pt modelId="{041EF916-7E16-4521-B157-F76EA3D0E68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50" b="1" dirty="0" smtClean="0">
              <a:solidFill>
                <a:schemeClr val="tx1"/>
              </a:solidFill>
            </a:rPr>
            <a:t>PRIHODI OD ADMINISTRATIVNIH               PRISTOJBI</a:t>
          </a:r>
          <a:endParaRPr lang="hr-HR" sz="850" b="1" dirty="0">
            <a:solidFill>
              <a:schemeClr val="tx1"/>
            </a:solidFill>
          </a:endParaRPr>
        </a:p>
      </dgm:t>
    </dgm:pt>
    <dgm:pt modelId="{4787E02E-D2CC-4743-B5EE-1D829612BDC8}" type="parTrans" cxnId="{7F151F55-4EE3-48C5-827E-9DBA81B1EE26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D32C1F33-C244-4D7A-B65E-A2F635B13651}" type="sibTrans" cxnId="{7F151F55-4EE3-48C5-827E-9DBA81B1EE26}">
      <dgm:prSet/>
      <dgm:spPr/>
      <dgm:t>
        <a:bodyPr/>
        <a:lstStyle/>
        <a:p>
          <a:endParaRPr lang="hr-HR"/>
        </a:p>
      </dgm:t>
    </dgm:pt>
    <dgm:pt modelId="{ACC726D7-2313-4302-93F5-15DE81541CB6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PRIHODI OD PRODAJE PROIZVODA</a:t>
          </a:r>
          <a:endParaRPr lang="hr-HR" b="1" dirty="0">
            <a:solidFill>
              <a:schemeClr val="tx1"/>
            </a:solidFill>
          </a:endParaRPr>
        </a:p>
      </dgm:t>
    </dgm:pt>
    <dgm:pt modelId="{ABE1562B-2647-4701-97BD-7785E16DEB76}" type="parTrans" cxnId="{A3EDF429-136D-40A6-AA84-C5A4A1A227F4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FFBF7DA8-11FE-4348-BB6E-75A241C4E5E9}" type="sibTrans" cxnId="{A3EDF429-136D-40A6-AA84-C5A4A1A227F4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</dgm:pt>
    <dgm:pt modelId="{34D3FB44-E993-47D2-8EF7-87B9F84F62D3}" type="pres">
      <dgm:prSet presAssocID="{E7C35A4B-D300-41DE-93E0-1CD9D4A292B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</dgm:pt>
    <dgm:pt modelId="{1B9227CF-3604-445A-ABF2-B59937110F1F}" type="pres">
      <dgm:prSet presAssocID="{12153C0A-1388-4B2F-8F92-AB7B0E97C15F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</dgm:pt>
    <dgm:pt modelId="{06853E16-20FA-428B-97AC-0EE4C78B4DBA}" type="pres">
      <dgm:prSet presAssocID="{0D8C0492-AF41-420D-A438-1859CC92189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</dgm:pt>
    <dgm:pt modelId="{9A4CBD08-5FC9-4E0C-B66B-BA54C48EA81E}" type="pres">
      <dgm:prSet presAssocID="{7404D82D-E539-4446-B5D1-5C746BAEAE9B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5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</dgm:pt>
    <dgm:pt modelId="{0E6AAB1D-62F5-4EC8-9ABD-CA37F0EF4088}" type="pres">
      <dgm:prSet presAssocID="{5AE76E2B-0577-43E9-8464-AB7D8544E450}" presName="LevelTwoTextNode" presStyleLbl="node3" presStyleIdx="0" presStyleCnt="5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</dgm:pt>
    <dgm:pt modelId="{84AEC77D-848C-4F5F-9836-859CDBCA2378}" type="pres">
      <dgm:prSet presAssocID="{C49C5E53-109B-40DF-90D8-55649E9C905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EBFD9C9B-AFAC-49A1-BF60-DDE2B97BE407}" type="pres">
      <dgm:prSet presAssocID="{C49C5E53-109B-40DF-90D8-55649E9C905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02EE7D72-2F9C-4F69-AC7B-91B4E5049BF7}" type="pres">
      <dgm:prSet presAssocID="{27D25679-3CA3-40F9-9280-EB1D054F2422}" presName="root2" presStyleCnt="0"/>
      <dgm:spPr/>
    </dgm:pt>
    <dgm:pt modelId="{F14F2075-3DBC-4E99-A4E3-36C886837DA1}" type="pres">
      <dgm:prSet presAssocID="{27D25679-3CA3-40F9-9280-EB1D054F2422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D178D-F508-4624-8948-B50A16D796FD}" type="pres">
      <dgm:prSet presAssocID="{27D25679-3CA3-40F9-9280-EB1D054F2422}" presName="level3hierChild" presStyleCnt="0"/>
      <dgm:spPr/>
    </dgm:pt>
    <dgm:pt modelId="{49F0C006-83D5-4DFF-94A7-26BDAF77C470}" type="pres">
      <dgm:prSet presAssocID="{8EBCF56A-AF8B-401B-922E-F4210AAB1032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93BA37CF-8D37-4A53-8511-9224CEC63D14}" type="pres">
      <dgm:prSet presAssocID="{8EBCF56A-AF8B-401B-922E-F4210AAB1032}" presName="connTx" presStyleLbl="parChTrans1D3" presStyleIdx="1" presStyleCnt="5"/>
      <dgm:spPr/>
      <dgm:t>
        <a:bodyPr/>
        <a:lstStyle/>
        <a:p>
          <a:endParaRPr lang="en-US"/>
        </a:p>
      </dgm:t>
    </dgm:pt>
    <dgm:pt modelId="{290D2108-32B0-4E2C-BC74-440D6836A46C}" type="pres">
      <dgm:prSet presAssocID="{13DB5632-377D-4A6E-99AE-D1F91C2C685D}" presName="root2" presStyleCnt="0"/>
      <dgm:spPr/>
    </dgm:pt>
    <dgm:pt modelId="{12720A3F-4606-462C-96DB-5A5EEAF01533}" type="pres">
      <dgm:prSet presAssocID="{13DB5632-377D-4A6E-99AE-D1F91C2C685D}" presName="LevelTwoTextNode" presStyleLbl="node3" presStyleIdx="1" presStyleCnt="5" custScaleX="652508" custScaleY="14172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C4E658D-26D4-4A9F-9BB0-D99FA0E43B21}" type="pres">
      <dgm:prSet presAssocID="{13DB5632-377D-4A6E-99AE-D1F91C2C685D}" presName="level3hierChild" presStyleCnt="0"/>
      <dgm:spPr/>
    </dgm:pt>
    <dgm:pt modelId="{4BFCEBEB-5E3E-48B5-ABFE-EB82C040BC24}" type="pres">
      <dgm:prSet presAssocID="{77D38EC2-636C-45FA-95FE-D85DA5F45B81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03324E94-70E5-4927-A2FE-0DFB0ABB67E9}" type="pres">
      <dgm:prSet presAssocID="{77D38EC2-636C-45FA-95FE-D85DA5F45B8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EB3B615-B31A-4025-81CA-512926B98FCA}" type="pres">
      <dgm:prSet presAssocID="{33C43453-9180-4A9B-9EB8-8FC7F4961178}" presName="root2" presStyleCnt="0"/>
      <dgm:spPr/>
    </dgm:pt>
    <dgm:pt modelId="{F5BA2502-8DC7-4D8E-BEA1-473C45E76811}" type="pres">
      <dgm:prSet presAssocID="{33C43453-9180-4A9B-9EB8-8FC7F4961178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EC9CF-816B-4947-90BA-CF0280344E1E}" type="pres">
      <dgm:prSet presAssocID="{33C43453-9180-4A9B-9EB8-8FC7F4961178}" presName="level3hierChild" presStyleCnt="0"/>
      <dgm:spPr/>
    </dgm:pt>
    <dgm:pt modelId="{2401DB88-AEFB-4698-BE56-83E46D1DFCA2}" type="pres">
      <dgm:prSet presAssocID="{B1CF36F9-9988-4F01-8F2F-50607503F535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1096488A-3D51-4367-B940-165E39920D2D}" type="pres">
      <dgm:prSet presAssocID="{B1CF36F9-9988-4F01-8F2F-50607503F535}" presName="connTx" presStyleLbl="parChTrans1D3" presStyleIdx="2" presStyleCnt="5"/>
      <dgm:spPr/>
      <dgm:t>
        <a:bodyPr/>
        <a:lstStyle/>
        <a:p>
          <a:endParaRPr lang="en-US"/>
        </a:p>
      </dgm:t>
    </dgm:pt>
    <dgm:pt modelId="{1C449E6F-4DD5-4AFC-B464-D46B82135B20}" type="pres">
      <dgm:prSet presAssocID="{C40D9C49-488F-44B7-91CF-9C0FF13C029B}" presName="root2" presStyleCnt="0"/>
      <dgm:spPr/>
    </dgm:pt>
    <dgm:pt modelId="{53652478-094C-4679-B2DC-568EC1681805}" type="pres">
      <dgm:prSet presAssocID="{C40D9C49-488F-44B7-91CF-9C0FF13C029B}" presName="LevelTwoTextNode" presStyleLbl="node3" presStyleIdx="2" presStyleCnt="5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4CBA9-9EF8-49ED-8A92-357F9E6D7213}" type="pres">
      <dgm:prSet presAssocID="{C40D9C49-488F-44B7-91CF-9C0FF13C029B}" presName="level3hierChild" presStyleCnt="0"/>
      <dgm:spPr/>
    </dgm:pt>
    <dgm:pt modelId="{5EFB9A2E-45FB-49F7-8730-EC142C6B83A8}" type="pres">
      <dgm:prSet presAssocID="{4787E02E-D2CC-4743-B5EE-1D829612BDC8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C4BB3403-837C-43FE-AABB-92AA857CD00A}" type="pres">
      <dgm:prSet presAssocID="{4787E02E-D2CC-4743-B5EE-1D829612BDC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EBF4034-0B69-43DE-9656-037DBAE24CB2}" type="pres">
      <dgm:prSet presAssocID="{041EF916-7E16-4521-B157-F76EA3D0E68A}" presName="root2" presStyleCnt="0"/>
      <dgm:spPr/>
    </dgm:pt>
    <dgm:pt modelId="{C3FFBAED-E26E-4D59-AC2A-FE83F3C37573}" type="pres">
      <dgm:prSet presAssocID="{041EF916-7E16-4521-B157-F76EA3D0E68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558C528-8E97-460C-A6E8-EDB6B346527B}" type="pres">
      <dgm:prSet presAssocID="{041EF916-7E16-4521-B157-F76EA3D0E68A}" presName="level3hierChild" presStyleCnt="0"/>
      <dgm:spPr/>
    </dgm:pt>
    <dgm:pt modelId="{1EE15565-5A42-4988-99AE-4AEA8333AB0A}" type="pres">
      <dgm:prSet presAssocID="{350B06B0-1D57-4F53-99C2-E194E86F081B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48C92C77-0962-434E-827A-66BBC6185202}" type="pres">
      <dgm:prSet presAssocID="{350B06B0-1D57-4F53-99C2-E194E86F081B}" presName="connTx" presStyleLbl="parChTrans1D3" presStyleIdx="3" presStyleCnt="5"/>
      <dgm:spPr/>
      <dgm:t>
        <a:bodyPr/>
        <a:lstStyle/>
        <a:p>
          <a:endParaRPr lang="en-US"/>
        </a:p>
      </dgm:t>
    </dgm:pt>
    <dgm:pt modelId="{4301B569-420C-434E-B859-387E96FEEC26}" type="pres">
      <dgm:prSet presAssocID="{B759A1F7-4E41-448F-892E-428E2A92413F}" presName="root2" presStyleCnt="0"/>
      <dgm:spPr/>
    </dgm:pt>
    <dgm:pt modelId="{26A72411-2934-4461-80C6-D32B2FB01D82}" type="pres">
      <dgm:prSet presAssocID="{B759A1F7-4E41-448F-892E-428E2A92413F}" presName="LevelTwoTextNode" presStyleLbl="node3" presStyleIdx="3" presStyleCnt="5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206D3-223C-4C39-85AE-2DEEB89328FD}" type="pres">
      <dgm:prSet presAssocID="{B759A1F7-4E41-448F-892E-428E2A92413F}" presName="level3hierChild" presStyleCnt="0"/>
      <dgm:spPr/>
    </dgm:pt>
    <dgm:pt modelId="{808E50A3-D399-4276-ABE8-8C3EC8C3F8C2}" type="pres">
      <dgm:prSet presAssocID="{ABE1562B-2647-4701-97BD-7785E16DEB76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9ABBBF9-2A41-4A93-ACE5-AB1A373F8963}" type="pres">
      <dgm:prSet presAssocID="{ABE1562B-2647-4701-97BD-7785E16DEB7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07D03161-D158-4DCD-8B2C-BE3A3E18C2D8}" type="pres">
      <dgm:prSet presAssocID="{ACC726D7-2313-4302-93F5-15DE81541CB6}" presName="root2" presStyleCnt="0"/>
      <dgm:spPr/>
    </dgm:pt>
    <dgm:pt modelId="{B70B5F0B-D514-4CB0-8DE7-31C2B4C49833}" type="pres">
      <dgm:prSet presAssocID="{ACC726D7-2313-4302-93F5-15DE81541CB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95B38D8-72AF-41D6-B627-7647D44BDD2B}" type="pres">
      <dgm:prSet presAssocID="{ACC726D7-2313-4302-93F5-15DE81541CB6}" presName="level3hierChild" presStyleCnt="0"/>
      <dgm:spPr/>
    </dgm:pt>
    <dgm:pt modelId="{2F565A95-B536-4CE6-8244-EBF3EDEAB63F}" type="pres">
      <dgm:prSet presAssocID="{ABC38FCA-4FF3-42D7-A4C6-156139792B89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9337C540-ABF0-46F0-A479-D80BDDB3C28D}" type="pres">
      <dgm:prSet presAssocID="{ABC38FCA-4FF3-42D7-A4C6-156139792B89}" presName="connTx" presStyleLbl="parChTrans1D3" presStyleIdx="4" presStyleCnt="5"/>
      <dgm:spPr/>
      <dgm:t>
        <a:bodyPr/>
        <a:lstStyle/>
        <a:p>
          <a:endParaRPr lang="en-US"/>
        </a:p>
      </dgm:t>
    </dgm:pt>
    <dgm:pt modelId="{AB1BEF81-06E9-4BF8-B618-59BA7888E60D}" type="pres">
      <dgm:prSet presAssocID="{684E5A91-1903-4E0E-AA8E-936285A99C71}" presName="root2" presStyleCnt="0"/>
      <dgm:spPr/>
    </dgm:pt>
    <dgm:pt modelId="{5BC2AF29-55B8-4AD5-9F43-AC179F0139C5}" type="pres">
      <dgm:prSet presAssocID="{684E5A91-1903-4E0E-AA8E-936285A99C71}" presName="LevelTwoTextNode" presStyleLbl="node3" presStyleIdx="4" presStyleCnt="5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4106A-1A33-49F9-A56B-23901738F095}" type="pres">
      <dgm:prSet presAssocID="{684E5A91-1903-4E0E-AA8E-936285A99C71}" presName="level3hierChild" presStyleCnt="0"/>
      <dgm:spPr/>
    </dgm:pt>
  </dgm:ptLst>
  <dgm:cxnLst>
    <dgm:cxn modelId="{6F50A7D1-60F9-4D04-B227-47E7B6AB80F5}" type="presOf" srcId="{C49C5E53-109B-40DF-90D8-55649E9C905D}" destId="{84AEC77D-848C-4F5F-9836-859CDBCA2378}" srcOrd="0" destOrd="0" presId="urn:microsoft.com/office/officeart/2005/8/layout/hierarchy2"/>
    <dgm:cxn modelId="{3FA94C13-3CB8-416D-A685-AEBF79F07FAE}" type="presOf" srcId="{350B06B0-1D57-4F53-99C2-E194E86F081B}" destId="{48C92C77-0962-434E-827A-66BBC6185202}" srcOrd="1" destOrd="0" presId="urn:microsoft.com/office/officeart/2005/8/layout/hierarchy2"/>
    <dgm:cxn modelId="{2631C0F7-8FF0-43F5-A0D4-2A8935B7F5E9}" type="presOf" srcId="{12153C0A-1388-4B2F-8F92-AB7B0E97C15F}" destId="{4A0D0D28-8516-4B74-BD46-2A28E5511E1D}" srcOrd="1" destOrd="0" presId="urn:microsoft.com/office/officeart/2005/8/layout/hierarchy2"/>
    <dgm:cxn modelId="{5B51563F-0F62-48D7-B655-15649695D8AA}" type="presOf" srcId="{33C43453-9180-4A9B-9EB8-8FC7F4961178}" destId="{F5BA2502-8DC7-4D8E-BEA1-473C45E76811}" srcOrd="0" destOrd="0" presId="urn:microsoft.com/office/officeart/2005/8/layout/hierarchy2"/>
    <dgm:cxn modelId="{1187D27B-EED5-430A-A336-8DAFBD5EE481}" srcId="{27D25679-3CA3-40F9-9280-EB1D054F2422}" destId="{13DB5632-377D-4A6E-99AE-D1F91C2C685D}" srcOrd="0" destOrd="0" parTransId="{8EBCF56A-AF8B-401B-922E-F4210AAB1032}" sibTransId="{C782C4A1-5CEA-439E-99F5-00F6559682C6}"/>
    <dgm:cxn modelId="{BD16DA83-62CF-4BB7-9BAD-234FADF46FBF}" type="presOf" srcId="{8EBCF56A-AF8B-401B-922E-F4210AAB1032}" destId="{49F0C006-83D5-4DFF-94A7-26BDAF77C470}" srcOrd="0" destOrd="0" presId="urn:microsoft.com/office/officeart/2005/8/layout/hierarchy2"/>
    <dgm:cxn modelId="{77F901C9-58C1-4315-AE13-F22F67C903BD}" type="presOf" srcId="{5AE76E2B-0577-43E9-8464-AB7D8544E450}" destId="{0E6AAB1D-62F5-4EC8-9ABD-CA37F0EF4088}" srcOrd="0" destOrd="0" presId="urn:microsoft.com/office/officeart/2005/8/layout/hierarchy2"/>
    <dgm:cxn modelId="{E3495E37-92E0-4DB1-961D-1C794605A01D}" type="presOf" srcId="{12153C0A-1388-4B2F-8F92-AB7B0E97C15F}" destId="{1B9227CF-3604-445A-ABF2-B59937110F1F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FC28C850-7F3C-440E-AD9C-9A20008D1E0D}" srcId="{E7C35A4B-D300-41DE-93E0-1CD9D4A292BB}" destId="{33C43453-9180-4A9B-9EB8-8FC7F4961178}" srcOrd="2" destOrd="0" parTransId="{77D38EC2-636C-45FA-95FE-D85DA5F45B81}" sibTransId="{CC85B56F-F6D9-48D6-BA44-B2B3B778B797}"/>
    <dgm:cxn modelId="{847C3C1B-51B9-4939-8CD3-D9EE7465F668}" type="presOf" srcId="{B759A1F7-4E41-448F-892E-428E2A92413F}" destId="{26A72411-2934-4461-80C6-D32B2FB01D82}" srcOrd="0" destOrd="0" presId="urn:microsoft.com/office/officeart/2005/8/layout/hierarchy2"/>
    <dgm:cxn modelId="{A3EDF429-136D-40A6-AA84-C5A4A1A227F4}" srcId="{E7C35A4B-D300-41DE-93E0-1CD9D4A292BB}" destId="{ACC726D7-2313-4302-93F5-15DE81541CB6}" srcOrd="4" destOrd="0" parTransId="{ABE1562B-2647-4701-97BD-7785E16DEB76}" sibTransId="{FFBF7DA8-11FE-4348-BB6E-75A241C4E5E9}"/>
    <dgm:cxn modelId="{7F151F55-4EE3-48C5-827E-9DBA81B1EE26}" srcId="{E7C35A4B-D300-41DE-93E0-1CD9D4A292BB}" destId="{041EF916-7E16-4521-B157-F76EA3D0E68A}" srcOrd="3" destOrd="0" parTransId="{4787E02E-D2CC-4743-B5EE-1D829612BDC8}" sibTransId="{D32C1F33-C244-4D7A-B65E-A2F635B13651}"/>
    <dgm:cxn modelId="{71748021-E861-4F18-93A0-4263073B878E}" type="presOf" srcId="{ABE1562B-2647-4701-97BD-7785E16DEB76}" destId="{808E50A3-D399-4276-ABE8-8C3EC8C3F8C2}" srcOrd="0" destOrd="0" presId="urn:microsoft.com/office/officeart/2005/8/layout/hierarchy2"/>
    <dgm:cxn modelId="{7FE67C4F-518F-4A1A-B834-40763DB19EC9}" type="presOf" srcId="{B1CF36F9-9988-4F01-8F2F-50607503F535}" destId="{1096488A-3D51-4367-B940-165E39920D2D}" srcOrd="1" destOrd="0" presId="urn:microsoft.com/office/officeart/2005/8/layout/hierarchy2"/>
    <dgm:cxn modelId="{0CCAEE5F-388A-49A4-9FBF-F8897C9270FB}" type="presOf" srcId="{ACC726D7-2313-4302-93F5-15DE81541CB6}" destId="{B70B5F0B-D514-4CB0-8DE7-31C2B4C49833}" srcOrd="0" destOrd="0" presId="urn:microsoft.com/office/officeart/2005/8/layout/hierarchy2"/>
    <dgm:cxn modelId="{CA27DC05-9E88-4EB0-A91C-43E5EAA30F45}" type="presOf" srcId="{E7C35A4B-D300-41DE-93E0-1CD9D4A292BB}" destId="{34D3FB44-E993-47D2-8EF7-87B9F84F62D3}" srcOrd="0" destOrd="0" presId="urn:microsoft.com/office/officeart/2005/8/layout/hierarchy2"/>
    <dgm:cxn modelId="{3B4A0587-6536-4ECA-B0CE-EACC9E1222CC}" type="presOf" srcId="{684E5A91-1903-4E0E-AA8E-936285A99C71}" destId="{5BC2AF29-55B8-4AD5-9F43-AC179F0139C5}" srcOrd="0" destOrd="0" presId="urn:microsoft.com/office/officeart/2005/8/layout/hierarchy2"/>
    <dgm:cxn modelId="{624DE26E-6C25-4E4C-AF27-4611A2635D18}" type="presOf" srcId="{041EF916-7E16-4521-B157-F76EA3D0E68A}" destId="{C3FFBAED-E26E-4D59-AC2A-FE83F3C37573}" srcOrd="0" destOrd="0" presId="urn:microsoft.com/office/officeart/2005/8/layout/hierarchy2"/>
    <dgm:cxn modelId="{AFAE5E06-72D8-43E8-B789-FFA21AA04A67}" type="presOf" srcId="{7404D82D-E539-4446-B5D1-5C746BAEAE9B}" destId="{98B5D40D-9734-4E0C-B718-653E7F90EAE8}" srcOrd="1" destOrd="0" presId="urn:microsoft.com/office/officeart/2005/8/layout/hierarchy2"/>
    <dgm:cxn modelId="{22AEA9AB-9EA4-45AF-94F7-2D15606B8AF4}" srcId="{ACC726D7-2313-4302-93F5-15DE81541CB6}" destId="{684E5A91-1903-4E0E-AA8E-936285A99C71}" srcOrd="0" destOrd="0" parTransId="{ABC38FCA-4FF3-42D7-A4C6-156139792B89}" sibTransId="{63047B71-3E56-433D-868F-590B8816149E}"/>
    <dgm:cxn modelId="{87A7098A-5633-4E24-90C8-481EBB59051C}" type="presOf" srcId="{E1F583EC-5D1C-4EFF-AE59-93ABACD8621A}" destId="{844E705A-8E3D-4713-BA0A-C8AA131E726E}" srcOrd="0" destOrd="0" presId="urn:microsoft.com/office/officeart/2005/8/layout/hierarchy2"/>
    <dgm:cxn modelId="{56F9B21B-A851-4B7E-868D-9A4FDF55332D}" type="presOf" srcId="{77D38EC2-636C-45FA-95FE-D85DA5F45B81}" destId="{4BFCEBEB-5E3E-48B5-ABFE-EB82C040BC24}" srcOrd="0" destOrd="0" presId="urn:microsoft.com/office/officeart/2005/8/layout/hierarchy2"/>
    <dgm:cxn modelId="{BF3E58F4-0A29-46E9-B72C-CA3450D99354}" type="presOf" srcId="{C40D9C49-488F-44B7-91CF-9C0FF13C029B}" destId="{53652478-094C-4679-B2DC-568EC1681805}" srcOrd="0" destOrd="0" presId="urn:microsoft.com/office/officeart/2005/8/layout/hierarchy2"/>
    <dgm:cxn modelId="{3B485424-88F7-40E6-B7FC-631CFB255293}" type="presOf" srcId="{ABC38FCA-4FF3-42D7-A4C6-156139792B89}" destId="{9337C540-ABF0-46F0-A479-D80BDDB3C28D}" srcOrd="1" destOrd="0" presId="urn:microsoft.com/office/officeart/2005/8/layout/hierarchy2"/>
    <dgm:cxn modelId="{CDB48E72-71FB-42BB-B6C8-D468F738A0BA}" type="presOf" srcId="{13DB5632-377D-4A6E-99AE-D1F91C2C685D}" destId="{12720A3F-4606-462C-96DB-5A5EEAF01533}" srcOrd="0" destOrd="0" presId="urn:microsoft.com/office/officeart/2005/8/layout/hierarchy2"/>
    <dgm:cxn modelId="{55903853-BEAB-4D9E-8EDC-65593CF55DD9}" type="presOf" srcId="{ABE1562B-2647-4701-97BD-7785E16DEB76}" destId="{A9ABBBF9-2A41-4A93-ACE5-AB1A373F8963}" srcOrd="1" destOrd="0" presId="urn:microsoft.com/office/officeart/2005/8/layout/hierarchy2"/>
    <dgm:cxn modelId="{6CA82C28-8F2F-49BE-81E4-60877D1CFEB3}" type="presOf" srcId="{7404D82D-E539-4446-B5D1-5C746BAEAE9B}" destId="{9A4CBD08-5FC9-4E0C-B66B-BA54C48EA81E}" srcOrd="0" destOrd="0" presId="urn:microsoft.com/office/officeart/2005/8/layout/hierarchy2"/>
    <dgm:cxn modelId="{83A78CB8-BD69-4930-BA9B-C6292406C018}" srcId="{33C43453-9180-4A9B-9EB8-8FC7F4961178}" destId="{C40D9C49-488F-44B7-91CF-9C0FF13C029B}" srcOrd="0" destOrd="0" parTransId="{B1CF36F9-9988-4F01-8F2F-50607503F535}" sibTransId="{12366520-E1D2-45AC-9017-320A7A0EB567}"/>
    <dgm:cxn modelId="{3363711E-8531-4AD9-9ACF-2C5BA84A26FA}" type="presOf" srcId="{B1CF36F9-9988-4F01-8F2F-50607503F535}" destId="{2401DB88-AEFB-4698-BE56-83E46D1DFCA2}" srcOrd="0" destOrd="0" presId="urn:microsoft.com/office/officeart/2005/8/layout/hierarchy2"/>
    <dgm:cxn modelId="{1843C998-634C-4A6C-8B8E-7F80171D51FC}" type="presOf" srcId="{350B06B0-1D57-4F53-99C2-E194E86F081B}" destId="{1EE15565-5A42-4988-99AE-4AEA8333AB0A}" srcOrd="0" destOrd="0" presId="urn:microsoft.com/office/officeart/2005/8/layout/hierarchy2"/>
    <dgm:cxn modelId="{3C119BD4-530E-4DB6-94EE-F174B711F179}" type="presOf" srcId="{27D25679-3CA3-40F9-9280-EB1D054F2422}" destId="{F14F2075-3DBC-4E99-A4E3-36C886837DA1}" srcOrd="0" destOrd="0" presId="urn:microsoft.com/office/officeart/2005/8/layout/hierarchy2"/>
    <dgm:cxn modelId="{BD1C8735-4C8A-4CF1-B2B7-CD9EA6821FCF}" srcId="{041EF916-7E16-4521-B157-F76EA3D0E68A}" destId="{B759A1F7-4E41-448F-892E-428E2A92413F}" srcOrd="0" destOrd="0" parTransId="{350B06B0-1D57-4F53-99C2-E194E86F081B}" sibTransId="{0EEAADBE-2264-4589-89DC-32D103EFAFA5}"/>
    <dgm:cxn modelId="{ECBA2E23-899B-4154-9D7C-37A723B4C938}" type="presOf" srcId="{0D8C0492-AF41-420D-A438-1859CC92189C}" destId="{06853E16-20FA-428B-97AC-0EE4C78B4DBA}" srcOrd="0" destOrd="0" presId="urn:microsoft.com/office/officeart/2005/8/layout/hierarchy2"/>
    <dgm:cxn modelId="{D5ED3447-80D4-4C75-8B5C-5B4DCDA1FFD8}" srcId="{E7C35A4B-D300-41DE-93E0-1CD9D4A292BB}" destId="{27D25679-3CA3-40F9-9280-EB1D054F2422}" srcOrd="1" destOrd="0" parTransId="{C49C5E53-109B-40DF-90D8-55649E9C905D}" sibTransId="{6C3A2A99-70AE-44C0-A3D2-8F26EBA61B07}"/>
    <dgm:cxn modelId="{D3E8814C-D372-485B-B37A-12F96BEA6254}" type="presOf" srcId="{ABC38FCA-4FF3-42D7-A4C6-156139792B89}" destId="{2F565A95-B536-4CE6-8244-EBF3EDEAB63F}" srcOrd="0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7689DB59-A591-4A0E-AC66-AB2A6794D08A}" type="presOf" srcId="{4787E02E-D2CC-4743-B5EE-1D829612BDC8}" destId="{5EFB9A2E-45FB-49F7-8730-EC142C6B83A8}" srcOrd="0" destOrd="0" presId="urn:microsoft.com/office/officeart/2005/8/layout/hierarchy2"/>
    <dgm:cxn modelId="{E5790AD6-3F5A-45B4-A451-5B20634D8F86}" type="presOf" srcId="{8EBCF56A-AF8B-401B-922E-F4210AAB1032}" destId="{93BA37CF-8D37-4A53-8511-9224CEC63D14}" srcOrd="1" destOrd="0" presId="urn:microsoft.com/office/officeart/2005/8/layout/hierarchy2"/>
    <dgm:cxn modelId="{E7B8593E-7CD7-4188-993E-B0D71DB24635}" type="presOf" srcId="{C49C5E53-109B-40DF-90D8-55649E9C905D}" destId="{EBFD9C9B-AFAC-49A1-BF60-DDE2B97BE407}" srcOrd="1" destOrd="0" presId="urn:microsoft.com/office/officeart/2005/8/layout/hierarchy2"/>
    <dgm:cxn modelId="{AAE32801-C90A-4F02-A48E-3AD583F03DFC}" type="presOf" srcId="{4787E02E-D2CC-4743-B5EE-1D829612BDC8}" destId="{C4BB3403-837C-43FE-AABB-92AA857CD00A}" srcOrd="1" destOrd="0" presId="urn:microsoft.com/office/officeart/2005/8/layout/hierarchy2"/>
    <dgm:cxn modelId="{580A1DA4-31C4-451D-A0EB-50253CC0E35B}" type="presOf" srcId="{77D38EC2-636C-45FA-95FE-D85DA5F45B81}" destId="{03324E94-70E5-4927-A2FE-0DFB0ABB67E9}" srcOrd="1" destOrd="0" presId="urn:microsoft.com/office/officeart/2005/8/layout/hierarchy2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132104D8-0976-480D-93F3-63C99CED84E9}" type="presParOf" srcId="{844E705A-8E3D-4713-BA0A-C8AA131E726E}" destId="{766756A1-B20E-4487-B51B-9D2161DF0FB7}" srcOrd="0" destOrd="0" presId="urn:microsoft.com/office/officeart/2005/8/layout/hierarchy2"/>
    <dgm:cxn modelId="{CC644813-5473-45AB-BD43-167A60888D7F}" type="presParOf" srcId="{766756A1-B20E-4487-B51B-9D2161DF0FB7}" destId="{34D3FB44-E993-47D2-8EF7-87B9F84F62D3}" srcOrd="0" destOrd="0" presId="urn:microsoft.com/office/officeart/2005/8/layout/hierarchy2"/>
    <dgm:cxn modelId="{A12BB5E5-C36F-4469-80F7-FF2296702626}" type="presParOf" srcId="{766756A1-B20E-4487-B51B-9D2161DF0FB7}" destId="{170F6C93-E68E-44C9-8410-E4F305797DDD}" srcOrd="1" destOrd="0" presId="urn:microsoft.com/office/officeart/2005/8/layout/hierarchy2"/>
    <dgm:cxn modelId="{CDDFBD01-2D17-4927-AAC1-50BCE5FA4869}" type="presParOf" srcId="{170F6C93-E68E-44C9-8410-E4F305797DDD}" destId="{1B9227CF-3604-445A-ABF2-B59937110F1F}" srcOrd="0" destOrd="0" presId="urn:microsoft.com/office/officeart/2005/8/layout/hierarchy2"/>
    <dgm:cxn modelId="{2F26E1BD-AEBC-49F9-8858-6D44C0F5A6D0}" type="presParOf" srcId="{1B9227CF-3604-445A-ABF2-B59937110F1F}" destId="{4A0D0D28-8516-4B74-BD46-2A28E5511E1D}" srcOrd="0" destOrd="0" presId="urn:microsoft.com/office/officeart/2005/8/layout/hierarchy2"/>
    <dgm:cxn modelId="{607816F0-A95B-48FD-AD05-2A4D09687A93}" type="presParOf" srcId="{170F6C93-E68E-44C9-8410-E4F305797DDD}" destId="{3BBC0528-7FCA-4B9C-AC34-8129FBF49194}" srcOrd="1" destOrd="0" presId="urn:microsoft.com/office/officeart/2005/8/layout/hierarchy2"/>
    <dgm:cxn modelId="{E2026C95-B8D2-4778-AB1B-6CEF40B1D5B0}" type="presParOf" srcId="{3BBC0528-7FCA-4B9C-AC34-8129FBF49194}" destId="{06853E16-20FA-428B-97AC-0EE4C78B4DBA}" srcOrd="0" destOrd="0" presId="urn:microsoft.com/office/officeart/2005/8/layout/hierarchy2"/>
    <dgm:cxn modelId="{B3356AE0-FCC9-47E9-9334-2C8FBD3B80F7}" type="presParOf" srcId="{3BBC0528-7FCA-4B9C-AC34-8129FBF49194}" destId="{4BD47568-F644-4D9B-84F0-EE2EBA18F082}" srcOrd="1" destOrd="0" presId="urn:microsoft.com/office/officeart/2005/8/layout/hierarchy2"/>
    <dgm:cxn modelId="{AB9BA7C9-930F-48AA-B509-D798D5D8DE10}" type="presParOf" srcId="{4BD47568-F644-4D9B-84F0-EE2EBA18F082}" destId="{9A4CBD08-5FC9-4E0C-B66B-BA54C48EA81E}" srcOrd="0" destOrd="0" presId="urn:microsoft.com/office/officeart/2005/8/layout/hierarchy2"/>
    <dgm:cxn modelId="{F9B5F533-C7BA-4345-8993-E3DA00CD96AF}" type="presParOf" srcId="{9A4CBD08-5FC9-4E0C-B66B-BA54C48EA81E}" destId="{98B5D40D-9734-4E0C-B718-653E7F90EAE8}" srcOrd="0" destOrd="0" presId="urn:microsoft.com/office/officeart/2005/8/layout/hierarchy2"/>
    <dgm:cxn modelId="{2CAA07EB-AD90-45B7-9386-DABB40C2DEBF}" type="presParOf" srcId="{4BD47568-F644-4D9B-84F0-EE2EBA18F082}" destId="{B2FC82B5-7FA4-4238-AF2F-183E67373591}" srcOrd="1" destOrd="0" presId="urn:microsoft.com/office/officeart/2005/8/layout/hierarchy2"/>
    <dgm:cxn modelId="{52A09A30-F2EB-4BB8-BFCE-1AFB484FC5B2}" type="presParOf" srcId="{B2FC82B5-7FA4-4238-AF2F-183E67373591}" destId="{0E6AAB1D-62F5-4EC8-9ABD-CA37F0EF4088}" srcOrd="0" destOrd="0" presId="urn:microsoft.com/office/officeart/2005/8/layout/hierarchy2"/>
    <dgm:cxn modelId="{FBC85297-BE88-49A5-825F-BB4BBB848F6F}" type="presParOf" srcId="{B2FC82B5-7FA4-4238-AF2F-183E67373591}" destId="{8022D6E6-1835-4820-AF3C-81C464742FBF}" srcOrd="1" destOrd="0" presId="urn:microsoft.com/office/officeart/2005/8/layout/hierarchy2"/>
    <dgm:cxn modelId="{AA1C2B3C-9C30-45F9-B0D6-0F3A9449A6C9}" type="presParOf" srcId="{170F6C93-E68E-44C9-8410-E4F305797DDD}" destId="{84AEC77D-848C-4F5F-9836-859CDBCA2378}" srcOrd="2" destOrd="0" presId="urn:microsoft.com/office/officeart/2005/8/layout/hierarchy2"/>
    <dgm:cxn modelId="{A8089D96-8670-4424-918B-21FE57323B29}" type="presParOf" srcId="{84AEC77D-848C-4F5F-9836-859CDBCA2378}" destId="{EBFD9C9B-AFAC-49A1-BF60-DDE2B97BE407}" srcOrd="0" destOrd="0" presId="urn:microsoft.com/office/officeart/2005/8/layout/hierarchy2"/>
    <dgm:cxn modelId="{FC303FD9-D9D3-4CE0-B1A2-438F86F661B1}" type="presParOf" srcId="{170F6C93-E68E-44C9-8410-E4F305797DDD}" destId="{02EE7D72-2F9C-4F69-AC7B-91B4E5049BF7}" srcOrd="3" destOrd="0" presId="urn:microsoft.com/office/officeart/2005/8/layout/hierarchy2"/>
    <dgm:cxn modelId="{3DA7E893-225F-4A09-81C6-27E1C8A627DF}" type="presParOf" srcId="{02EE7D72-2F9C-4F69-AC7B-91B4E5049BF7}" destId="{F14F2075-3DBC-4E99-A4E3-36C886837DA1}" srcOrd="0" destOrd="0" presId="urn:microsoft.com/office/officeart/2005/8/layout/hierarchy2"/>
    <dgm:cxn modelId="{DFA73776-5781-4C7F-BA22-1B16BF17FFE4}" type="presParOf" srcId="{02EE7D72-2F9C-4F69-AC7B-91B4E5049BF7}" destId="{308D178D-F508-4624-8948-B50A16D796FD}" srcOrd="1" destOrd="0" presId="urn:microsoft.com/office/officeart/2005/8/layout/hierarchy2"/>
    <dgm:cxn modelId="{E7093EC7-7EEB-47A0-820B-11D92924E9FE}" type="presParOf" srcId="{308D178D-F508-4624-8948-B50A16D796FD}" destId="{49F0C006-83D5-4DFF-94A7-26BDAF77C470}" srcOrd="0" destOrd="0" presId="urn:microsoft.com/office/officeart/2005/8/layout/hierarchy2"/>
    <dgm:cxn modelId="{2709C761-38A2-4EB9-8FDF-2BF5CA5ADFA5}" type="presParOf" srcId="{49F0C006-83D5-4DFF-94A7-26BDAF77C470}" destId="{93BA37CF-8D37-4A53-8511-9224CEC63D14}" srcOrd="0" destOrd="0" presId="urn:microsoft.com/office/officeart/2005/8/layout/hierarchy2"/>
    <dgm:cxn modelId="{277C8396-A1EA-472A-84B6-B5BA136B3E68}" type="presParOf" srcId="{308D178D-F508-4624-8948-B50A16D796FD}" destId="{290D2108-32B0-4E2C-BC74-440D6836A46C}" srcOrd="1" destOrd="0" presId="urn:microsoft.com/office/officeart/2005/8/layout/hierarchy2"/>
    <dgm:cxn modelId="{861630AB-317F-4F2D-988F-EC3BB4EC6897}" type="presParOf" srcId="{290D2108-32B0-4E2C-BC74-440D6836A46C}" destId="{12720A3F-4606-462C-96DB-5A5EEAF01533}" srcOrd="0" destOrd="0" presId="urn:microsoft.com/office/officeart/2005/8/layout/hierarchy2"/>
    <dgm:cxn modelId="{5D1B815D-BC39-4459-8705-E783E3F84E3C}" type="presParOf" srcId="{290D2108-32B0-4E2C-BC74-440D6836A46C}" destId="{AC4E658D-26D4-4A9F-9BB0-D99FA0E43B21}" srcOrd="1" destOrd="0" presId="urn:microsoft.com/office/officeart/2005/8/layout/hierarchy2"/>
    <dgm:cxn modelId="{7641A64B-CC88-481D-9C97-2393F87C06AC}" type="presParOf" srcId="{170F6C93-E68E-44C9-8410-E4F305797DDD}" destId="{4BFCEBEB-5E3E-48B5-ABFE-EB82C040BC24}" srcOrd="4" destOrd="0" presId="urn:microsoft.com/office/officeart/2005/8/layout/hierarchy2"/>
    <dgm:cxn modelId="{C7D3BAC2-B31A-4FF3-A0AB-D1CB28384FEB}" type="presParOf" srcId="{4BFCEBEB-5E3E-48B5-ABFE-EB82C040BC24}" destId="{03324E94-70E5-4927-A2FE-0DFB0ABB67E9}" srcOrd="0" destOrd="0" presId="urn:microsoft.com/office/officeart/2005/8/layout/hierarchy2"/>
    <dgm:cxn modelId="{F0A5BF33-8555-4DB4-9D41-F3DF5A0A1B40}" type="presParOf" srcId="{170F6C93-E68E-44C9-8410-E4F305797DDD}" destId="{6EB3B615-B31A-4025-81CA-512926B98FCA}" srcOrd="5" destOrd="0" presId="urn:microsoft.com/office/officeart/2005/8/layout/hierarchy2"/>
    <dgm:cxn modelId="{31D450B5-C9C3-4482-90F7-78A55E1A4143}" type="presParOf" srcId="{6EB3B615-B31A-4025-81CA-512926B98FCA}" destId="{F5BA2502-8DC7-4D8E-BEA1-473C45E76811}" srcOrd="0" destOrd="0" presId="urn:microsoft.com/office/officeart/2005/8/layout/hierarchy2"/>
    <dgm:cxn modelId="{810B9E26-B0B1-4CD1-870C-A9B86F6CC2AB}" type="presParOf" srcId="{6EB3B615-B31A-4025-81CA-512926B98FCA}" destId="{189EC9CF-816B-4947-90BA-CF0280344E1E}" srcOrd="1" destOrd="0" presId="urn:microsoft.com/office/officeart/2005/8/layout/hierarchy2"/>
    <dgm:cxn modelId="{C6C55F98-B8AC-4AFE-A2DE-491EC25C114B}" type="presParOf" srcId="{189EC9CF-816B-4947-90BA-CF0280344E1E}" destId="{2401DB88-AEFB-4698-BE56-83E46D1DFCA2}" srcOrd="0" destOrd="0" presId="urn:microsoft.com/office/officeart/2005/8/layout/hierarchy2"/>
    <dgm:cxn modelId="{8E5AB18A-D144-4579-AE4F-47FF8B5071AC}" type="presParOf" srcId="{2401DB88-AEFB-4698-BE56-83E46D1DFCA2}" destId="{1096488A-3D51-4367-B940-165E39920D2D}" srcOrd="0" destOrd="0" presId="urn:microsoft.com/office/officeart/2005/8/layout/hierarchy2"/>
    <dgm:cxn modelId="{EBADFD8D-6828-455D-8BB9-452E635038CA}" type="presParOf" srcId="{189EC9CF-816B-4947-90BA-CF0280344E1E}" destId="{1C449E6F-4DD5-4AFC-B464-D46B82135B20}" srcOrd="1" destOrd="0" presId="urn:microsoft.com/office/officeart/2005/8/layout/hierarchy2"/>
    <dgm:cxn modelId="{83465E2C-9FB5-4EEC-A121-50C7D95B99B7}" type="presParOf" srcId="{1C449E6F-4DD5-4AFC-B464-D46B82135B20}" destId="{53652478-094C-4679-B2DC-568EC1681805}" srcOrd="0" destOrd="0" presId="urn:microsoft.com/office/officeart/2005/8/layout/hierarchy2"/>
    <dgm:cxn modelId="{2317BD27-A121-42B7-9531-B46F6C55F789}" type="presParOf" srcId="{1C449E6F-4DD5-4AFC-B464-D46B82135B20}" destId="{EE14CBA9-9EF8-49ED-8A92-357F9E6D7213}" srcOrd="1" destOrd="0" presId="urn:microsoft.com/office/officeart/2005/8/layout/hierarchy2"/>
    <dgm:cxn modelId="{71839D9F-0C64-4A35-A465-F0DEEC0E4F1A}" type="presParOf" srcId="{170F6C93-E68E-44C9-8410-E4F305797DDD}" destId="{5EFB9A2E-45FB-49F7-8730-EC142C6B83A8}" srcOrd="6" destOrd="0" presId="urn:microsoft.com/office/officeart/2005/8/layout/hierarchy2"/>
    <dgm:cxn modelId="{C9B3A7F3-7BCE-4D78-AE8E-5648D340BD93}" type="presParOf" srcId="{5EFB9A2E-45FB-49F7-8730-EC142C6B83A8}" destId="{C4BB3403-837C-43FE-AABB-92AA857CD00A}" srcOrd="0" destOrd="0" presId="urn:microsoft.com/office/officeart/2005/8/layout/hierarchy2"/>
    <dgm:cxn modelId="{7BBF9C44-E7E7-494D-BB86-CFE936673328}" type="presParOf" srcId="{170F6C93-E68E-44C9-8410-E4F305797DDD}" destId="{4EBF4034-0B69-43DE-9656-037DBAE24CB2}" srcOrd="7" destOrd="0" presId="urn:microsoft.com/office/officeart/2005/8/layout/hierarchy2"/>
    <dgm:cxn modelId="{73FB1A9F-D7AF-4129-8DD9-FDE8919A23CE}" type="presParOf" srcId="{4EBF4034-0B69-43DE-9656-037DBAE24CB2}" destId="{C3FFBAED-E26E-4D59-AC2A-FE83F3C37573}" srcOrd="0" destOrd="0" presId="urn:microsoft.com/office/officeart/2005/8/layout/hierarchy2"/>
    <dgm:cxn modelId="{A678C0C2-06ED-4144-B529-D18CB3BA912F}" type="presParOf" srcId="{4EBF4034-0B69-43DE-9656-037DBAE24CB2}" destId="{2558C528-8E97-460C-A6E8-EDB6B346527B}" srcOrd="1" destOrd="0" presId="urn:microsoft.com/office/officeart/2005/8/layout/hierarchy2"/>
    <dgm:cxn modelId="{46CC7DBA-6906-44D4-AF55-4ABAA150AC49}" type="presParOf" srcId="{2558C528-8E97-460C-A6E8-EDB6B346527B}" destId="{1EE15565-5A42-4988-99AE-4AEA8333AB0A}" srcOrd="0" destOrd="0" presId="urn:microsoft.com/office/officeart/2005/8/layout/hierarchy2"/>
    <dgm:cxn modelId="{56AD839F-BF6B-48C1-913A-70E4DFAC6506}" type="presParOf" srcId="{1EE15565-5A42-4988-99AE-4AEA8333AB0A}" destId="{48C92C77-0962-434E-827A-66BBC6185202}" srcOrd="0" destOrd="0" presId="urn:microsoft.com/office/officeart/2005/8/layout/hierarchy2"/>
    <dgm:cxn modelId="{90DBCA87-8FCF-4685-A8DF-82DE9C047232}" type="presParOf" srcId="{2558C528-8E97-460C-A6E8-EDB6B346527B}" destId="{4301B569-420C-434E-B859-387E96FEEC26}" srcOrd="1" destOrd="0" presId="urn:microsoft.com/office/officeart/2005/8/layout/hierarchy2"/>
    <dgm:cxn modelId="{A57C045A-CD96-464E-BA33-8CCE505750BA}" type="presParOf" srcId="{4301B569-420C-434E-B859-387E96FEEC26}" destId="{26A72411-2934-4461-80C6-D32B2FB01D82}" srcOrd="0" destOrd="0" presId="urn:microsoft.com/office/officeart/2005/8/layout/hierarchy2"/>
    <dgm:cxn modelId="{E8A633BC-5611-4C80-81CE-9B8CA9407FF5}" type="presParOf" srcId="{4301B569-420C-434E-B859-387E96FEEC26}" destId="{A4E206D3-223C-4C39-85AE-2DEEB89328FD}" srcOrd="1" destOrd="0" presId="urn:microsoft.com/office/officeart/2005/8/layout/hierarchy2"/>
    <dgm:cxn modelId="{C9A2B3BB-D21D-462D-95AD-97A9ACFD0095}" type="presParOf" srcId="{170F6C93-E68E-44C9-8410-E4F305797DDD}" destId="{808E50A3-D399-4276-ABE8-8C3EC8C3F8C2}" srcOrd="8" destOrd="0" presId="urn:microsoft.com/office/officeart/2005/8/layout/hierarchy2"/>
    <dgm:cxn modelId="{9A1AC2FA-583F-4DA6-B169-7A3EA2CDB0DB}" type="presParOf" srcId="{808E50A3-D399-4276-ABE8-8C3EC8C3F8C2}" destId="{A9ABBBF9-2A41-4A93-ACE5-AB1A373F8963}" srcOrd="0" destOrd="0" presId="urn:microsoft.com/office/officeart/2005/8/layout/hierarchy2"/>
    <dgm:cxn modelId="{DC45AC9C-573A-4D44-8B4E-D3AEF5F2DEC0}" type="presParOf" srcId="{170F6C93-E68E-44C9-8410-E4F305797DDD}" destId="{07D03161-D158-4DCD-8B2C-BE3A3E18C2D8}" srcOrd="9" destOrd="0" presId="urn:microsoft.com/office/officeart/2005/8/layout/hierarchy2"/>
    <dgm:cxn modelId="{49E97D71-F3F4-49F5-BE1D-92D7074E814B}" type="presParOf" srcId="{07D03161-D158-4DCD-8B2C-BE3A3E18C2D8}" destId="{B70B5F0B-D514-4CB0-8DE7-31C2B4C49833}" srcOrd="0" destOrd="0" presId="urn:microsoft.com/office/officeart/2005/8/layout/hierarchy2"/>
    <dgm:cxn modelId="{D125E661-F92B-47E5-9FC7-1A3AAFE5B1C9}" type="presParOf" srcId="{07D03161-D158-4DCD-8B2C-BE3A3E18C2D8}" destId="{195B38D8-72AF-41D6-B627-7647D44BDD2B}" srcOrd="1" destOrd="0" presId="urn:microsoft.com/office/officeart/2005/8/layout/hierarchy2"/>
    <dgm:cxn modelId="{C9AA1E54-F5CE-41F8-89DD-C0E1CA9E3091}" type="presParOf" srcId="{195B38D8-72AF-41D6-B627-7647D44BDD2B}" destId="{2F565A95-B536-4CE6-8244-EBF3EDEAB63F}" srcOrd="0" destOrd="0" presId="urn:microsoft.com/office/officeart/2005/8/layout/hierarchy2"/>
    <dgm:cxn modelId="{8B5E5806-7D6C-41C5-832C-CBF0241D9D70}" type="presParOf" srcId="{2F565A95-B536-4CE6-8244-EBF3EDEAB63F}" destId="{9337C540-ABF0-46F0-A479-D80BDDB3C28D}" srcOrd="0" destOrd="0" presId="urn:microsoft.com/office/officeart/2005/8/layout/hierarchy2"/>
    <dgm:cxn modelId="{CC0EA8DF-3C1D-4850-ABE0-0F5FE6BB0470}" type="presParOf" srcId="{195B38D8-72AF-41D6-B627-7647D44BDD2B}" destId="{AB1BEF81-06E9-4BF8-B618-59BA7888E60D}" srcOrd="1" destOrd="0" presId="urn:microsoft.com/office/officeart/2005/8/layout/hierarchy2"/>
    <dgm:cxn modelId="{66AD1523-4C76-4272-BADF-9C16DBF7A31F}" type="presParOf" srcId="{AB1BEF81-06E9-4BF8-B618-59BA7888E60D}" destId="{5BC2AF29-55B8-4AD5-9F43-AC179F0139C5}" srcOrd="0" destOrd="0" presId="urn:microsoft.com/office/officeart/2005/8/layout/hierarchy2"/>
    <dgm:cxn modelId="{24E18EE1-1D85-4AA8-867B-22E30E04F970}" type="presParOf" srcId="{AB1BEF81-06E9-4BF8-B618-59BA7888E60D}" destId="{4BB4106A-1A33-49F9-A56B-23901738F0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PRIMICI OD FINANCIJSKE IMOVINE I ZADUŽIVANJA</a:t>
          </a:r>
          <a:endParaRPr lang="hr-HR" sz="800" b="1" dirty="0">
            <a:solidFill>
              <a:schemeClr val="tx1"/>
            </a:solidFill>
          </a:endParaRPr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endParaRPr lang="hr-HR" sz="900" noProof="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hr-HR" sz="95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120.000,00 kuna i iznose 30.000,00 kuna.</a:t>
          </a:r>
        </a:p>
        <a:p>
          <a:pPr algn="l"/>
          <a:endParaRPr lang="hr-HR" sz="900" b="0" noProof="0" dirty="0" smtClean="0">
            <a:latin typeface="Arial" pitchFamily="34" charset="0"/>
            <a:cs typeface="Arial" pitchFamily="34" charset="0"/>
          </a:endParaRPr>
        </a:p>
      </dgm:t>
    </dgm:pt>
    <dgm:pt modelId="{7404D82D-E539-4446-B5D1-5C746BAEAE9B}" type="parTrans" cxnId="{E38F4A6C-ADA0-4F15-8C05-0B82633CA416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PRIMLJENE OTPLATE (POVRAT) GLAVNICA DANIH ZAJMOVA</a:t>
          </a:r>
          <a:endParaRPr lang="hr-HR" sz="800" b="1" dirty="0">
            <a:solidFill>
              <a:schemeClr val="tx1"/>
            </a:solidFill>
          </a:endParaRPr>
        </a:p>
      </dgm:t>
    </dgm:pt>
    <dgm:pt modelId="{12153C0A-1388-4B2F-8F92-AB7B0E97C15F}" type="parTrans" cxnId="{30ECDA1E-9B5F-467B-8BAD-4317C517669E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</dgm:pt>
    <dgm:pt modelId="{34D3FB44-E993-47D2-8EF7-87B9F84F62D3}" type="pres">
      <dgm:prSet presAssocID="{E7C35A4B-D300-41DE-93E0-1CD9D4A292BB}" presName="LevelOneTextNode" presStyleLbl="node0" presStyleIdx="0" presStyleCnt="1" custScaleX="101893" custScaleY="106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</dgm:pt>
    <dgm:pt modelId="{1B9227CF-3604-445A-ABF2-B59937110F1F}" type="pres">
      <dgm:prSet presAssocID="{12153C0A-1388-4B2F-8F92-AB7B0E97C1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</dgm:pt>
    <dgm:pt modelId="{06853E16-20FA-428B-97AC-0EE4C78B4DBA}" type="pres">
      <dgm:prSet presAssocID="{0D8C0492-AF41-420D-A438-1859CC92189C}" presName="LevelTwoTextNode" presStyleLbl="node2" presStyleIdx="0" presStyleCnt="1" custScaleX="97287" custScaleY="1360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</dgm:pt>
    <dgm:pt modelId="{9A4CBD08-5FC9-4E0C-B66B-BA54C48EA81E}" type="pres">
      <dgm:prSet presAssocID="{7404D82D-E539-4446-B5D1-5C746BAEAE9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</dgm:pt>
    <dgm:pt modelId="{0E6AAB1D-62F5-4EC8-9ABD-CA37F0EF4088}" type="pres">
      <dgm:prSet presAssocID="{5AE76E2B-0577-43E9-8464-AB7D8544E450}" presName="LevelTwoTextNode" presStyleLbl="node3" presStyleIdx="0" presStyleCnt="1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</dgm:pt>
  </dgm:ptLst>
  <dgm:cxnLst>
    <dgm:cxn modelId="{771C385D-064A-4D9D-AC74-9BC8CD1E4709}" type="presOf" srcId="{7404D82D-E539-4446-B5D1-5C746BAEAE9B}" destId="{9A4CBD08-5FC9-4E0C-B66B-BA54C48EA81E}" srcOrd="0" destOrd="0" presId="urn:microsoft.com/office/officeart/2005/8/layout/hierarchy2"/>
    <dgm:cxn modelId="{1B20CF43-958A-4779-BE5C-10DFE88B0AFE}" type="presOf" srcId="{7404D82D-E539-4446-B5D1-5C746BAEAE9B}" destId="{98B5D40D-9734-4E0C-B718-653E7F90EAE8}" srcOrd="1" destOrd="0" presId="urn:microsoft.com/office/officeart/2005/8/layout/hierarchy2"/>
    <dgm:cxn modelId="{C2A5A422-333E-46C2-AF99-7F471F2348C5}" type="presOf" srcId="{12153C0A-1388-4B2F-8F92-AB7B0E97C15F}" destId="{4A0D0D28-8516-4B74-BD46-2A28E5511E1D}" srcOrd="1" destOrd="0" presId="urn:microsoft.com/office/officeart/2005/8/layout/hierarchy2"/>
    <dgm:cxn modelId="{A89E38FE-1134-42CF-9B1C-92141CDC113A}" type="presOf" srcId="{5AE76E2B-0577-43E9-8464-AB7D8544E450}" destId="{0E6AAB1D-62F5-4EC8-9ABD-CA37F0EF4088}" srcOrd="0" destOrd="0" presId="urn:microsoft.com/office/officeart/2005/8/layout/hierarchy2"/>
    <dgm:cxn modelId="{B2D16384-0139-4583-B68B-156CCEED6C7E}" type="presOf" srcId="{E7C35A4B-D300-41DE-93E0-1CD9D4A292BB}" destId="{34D3FB44-E993-47D2-8EF7-87B9F84F62D3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6D7B2DC3-5645-4CE1-8A46-670FCCB3C088}" type="presOf" srcId="{E1F583EC-5D1C-4EFF-AE59-93ABACD8621A}" destId="{844E705A-8E3D-4713-BA0A-C8AA131E726E}" srcOrd="0" destOrd="0" presId="urn:microsoft.com/office/officeart/2005/8/layout/hierarchy2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5BF8FA4B-8A68-43D6-8CBC-FAFBB59F8AB9}" type="presOf" srcId="{12153C0A-1388-4B2F-8F92-AB7B0E97C15F}" destId="{1B9227CF-3604-445A-ABF2-B59937110F1F}" srcOrd="0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A5CA81D6-4E67-443C-877E-2A93770ED78D}" type="presOf" srcId="{0D8C0492-AF41-420D-A438-1859CC92189C}" destId="{06853E16-20FA-428B-97AC-0EE4C78B4DBA}" srcOrd="0" destOrd="0" presId="urn:microsoft.com/office/officeart/2005/8/layout/hierarchy2"/>
    <dgm:cxn modelId="{EE4B0F3A-0695-40C1-B13F-A20E7A98DB68}" type="presParOf" srcId="{844E705A-8E3D-4713-BA0A-C8AA131E726E}" destId="{766756A1-B20E-4487-B51B-9D2161DF0FB7}" srcOrd="0" destOrd="0" presId="urn:microsoft.com/office/officeart/2005/8/layout/hierarchy2"/>
    <dgm:cxn modelId="{5339F71D-96E8-4FD3-B8EB-EB5148E434E5}" type="presParOf" srcId="{766756A1-B20E-4487-B51B-9D2161DF0FB7}" destId="{34D3FB44-E993-47D2-8EF7-87B9F84F62D3}" srcOrd="0" destOrd="0" presId="urn:microsoft.com/office/officeart/2005/8/layout/hierarchy2"/>
    <dgm:cxn modelId="{E0C9009B-D907-4968-8DA9-C2A4D3999209}" type="presParOf" srcId="{766756A1-B20E-4487-B51B-9D2161DF0FB7}" destId="{170F6C93-E68E-44C9-8410-E4F305797DDD}" srcOrd="1" destOrd="0" presId="urn:microsoft.com/office/officeart/2005/8/layout/hierarchy2"/>
    <dgm:cxn modelId="{B7EE9540-971A-42B5-A8BE-57CD506D6B08}" type="presParOf" srcId="{170F6C93-E68E-44C9-8410-E4F305797DDD}" destId="{1B9227CF-3604-445A-ABF2-B59937110F1F}" srcOrd="0" destOrd="0" presId="urn:microsoft.com/office/officeart/2005/8/layout/hierarchy2"/>
    <dgm:cxn modelId="{6D97DC94-DF75-414E-8F57-71877E26F542}" type="presParOf" srcId="{1B9227CF-3604-445A-ABF2-B59937110F1F}" destId="{4A0D0D28-8516-4B74-BD46-2A28E5511E1D}" srcOrd="0" destOrd="0" presId="urn:microsoft.com/office/officeart/2005/8/layout/hierarchy2"/>
    <dgm:cxn modelId="{FE24BD1C-FCEA-4B97-8431-39F26B8BFA89}" type="presParOf" srcId="{170F6C93-E68E-44C9-8410-E4F305797DDD}" destId="{3BBC0528-7FCA-4B9C-AC34-8129FBF49194}" srcOrd="1" destOrd="0" presId="urn:microsoft.com/office/officeart/2005/8/layout/hierarchy2"/>
    <dgm:cxn modelId="{A8488702-04BA-4318-842B-BC08E5902E76}" type="presParOf" srcId="{3BBC0528-7FCA-4B9C-AC34-8129FBF49194}" destId="{06853E16-20FA-428B-97AC-0EE4C78B4DBA}" srcOrd="0" destOrd="0" presId="urn:microsoft.com/office/officeart/2005/8/layout/hierarchy2"/>
    <dgm:cxn modelId="{4A1F4868-9269-4DD4-93E0-345B0ED254E1}" type="presParOf" srcId="{3BBC0528-7FCA-4B9C-AC34-8129FBF49194}" destId="{4BD47568-F644-4D9B-84F0-EE2EBA18F082}" srcOrd="1" destOrd="0" presId="urn:microsoft.com/office/officeart/2005/8/layout/hierarchy2"/>
    <dgm:cxn modelId="{79EA2CDD-B387-42C8-893A-400FCBBFCB9F}" type="presParOf" srcId="{4BD47568-F644-4D9B-84F0-EE2EBA18F082}" destId="{9A4CBD08-5FC9-4E0C-B66B-BA54C48EA81E}" srcOrd="0" destOrd="0" presId="urn:microsoft.com/office/officeart/2005/8/layout/hierarchy2"/>
    <dgm:cxn modelId="{30848E24-2FB1-4215-888A-762C301A7738}" type="presParOf" srcId="{9A4CBD08-5FC9-4E0C-B66B-BA54C48EA81E}" destId="{98B5D40D-9734-4E0C-B718-653E7F90EAE8}" srcOrd="0" destOrd="0" presId="urn:microsoft.com/office/officeart/2005/8/layout/hierarchy2"/>
    <dgm:cxn modelId="{EAB49CA7-2C92-4B4D-8475-561A1FD43CD4}" type="presParOf" srcId="{4BD47568-F644-4D9B-84F0-EE2EBA18F082}" destId="{B2FC82B5-7FA4-4238-AF2F-183E67373591}" srcOrd="1" destOrd="0" presId="urn:microsoft.com/office/officeart/2005/8/layout/hierarchy2"/>
    <dgm:cxn modelId="{38B24B68-0847-4C43-8218-B1794EF811F7}" type="presParOf" srcId="{B2FC82B5-7FA4-4238-AF2F-183E67373591}" destId="{0E6AAB1D-62F5-4EC8-9ABD-CA37F0EF4088}" srcOrd="0" destOrd="0" presId="urn:microsoft.com/office/officeart/2005/8/layout/hierarchy2"/>
    <dgm:cxn modelId="{E7FDDC6F-A73C-4766-A5B6-E3B036B225CE}" type="presParOf" srcId="{B2FC82B5-7FA4-4238-AF2F-183E67373591}" destId="{8022D6E6-1835-4820-AF3C-81C464742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RASHODI POSLOVANJA</a:t>
          </a:r>
          <a:endParaRPr lang="en-US" sz="12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630.094,51 kuna i iznose 32.622.518,96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980.333,89 i iznose 104.932.632,71 kuna.</a:t>
          </a:r>
          <a:endParaRPr lang="hr-HR" sz="1000" b="1" noProof="0" dirty="0">
            <a:latin typeface="Arial" pitchFamily="34" charset="0"/>
            <a:cs typeface="Arial" pitchFamily="34" charset="0"/>
          </a:endParaRPr>
        </a:p>
      </dgm:t>
    </dgm:pt>
    <dgm:pt modelId="{2C3E2643-FC84-46BD-907F-51BDD5ACB629}" type="parTrans" cxnId="{264412D3-6175-44B9-A5C4-E319F4359E55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F469EAEA-F3E1-4C65-82F1-17631556423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Smanjene su za 48.000 kuna i iznose 2.858.000,00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D1F384B-D19E-44E8-A22B-A38F9A52C3E8}" type="parTrans" cxnId="{2E7D540D-497B-4263-8003-3849C18CBEB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300EB50-2E9C-46D0-8210-EA3E4989904F}" type="sibTrans" cxnId="{2E7D540D-497B-4263-8003-3849C18CBEB7}">
      <dgm:prSet/>
      <dgm:spPr/>
      <dgm:t>
        <a:bodyPr/>
        <a:lstStyle/>
        <a:p>
          <a:endParaRPr lang="en-US"/>
        </a:p>
      </dgm:t>
    </dgm:pt>
    <dgm:pt modelId="{0D811145-50E9-44DC-8ED4-1DA601C063EE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Smanjene su za 2.048.366,91 kuna i iznose 14.949.632,45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42BE5A3-9C47-4DF4-B065-9179FE86CAFB}" type="parTrans" cxnId="{E9F2C6A9-7C31-46AA-941D-11400BBD57AC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6E95DC4-8BEB-47F9-A7F4-61587B154BA1}" type="sibTrans" cxnId="{E9F2C6A9-7C31-46AA-941D-11400BBD57AC}">
      <dgm:prSet/>
      <dgm:spPr/>
      <dgm:t>
        <a:bodyPr/>
        <a:lstStyle/>
        <a:p>
          <a:endParaRPr lang="en-US"/>
        </a:p>
      </dgm:t>
    </dgm:pt>
    <dgm:pt modelId="{FA2BFA31-6D1D-447C-8F0C-F670B0E02DC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Povećane su za 8.175.709,60 kuna i iznose 28.307.992,95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2BF894-B9D8-44F4-89EC-8E8A76DC082A}" type="parTrans" cxnId="{C3D68167-4E49-40CB-B9C4-FE488B10D53F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7F288131-9207-42AD-BA9F-A639BF380C86}" type="sibTrans" cxnId="{C3D68167-4E49-40CB-B9C4-FE488B10D53F}">
      <dgm:prSet/>
      <dgm:spPr/>
      <dgm:t>
        <a:bodyPr/>
        <a:lstStyle/>
        <a:p>
          <a:endParaRPr lang="en-US"/>
        </a:p>
      </dgm:t>
    </dgm:pt>
    <dgm:pt modelId="{E0E57115-F00D-4998-B701-1BA9225FFF9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82.344,00 kuna i iznose 10.135.923,20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7FF11DD-F640-4511-B280-E7039E270AE8}" type="parTrans" cxnId="{54C568BB-71F4-4BCD-BD1C-96F0B9F9C0EA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94C070EB-BC1D-495C-A042-C1B3CB80E78C}" type="sibTrans" cxnId="{54C568BB-71F4-4BCD-BD1C-96F0B9F9C0EA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RASHODI ZA ZAPOSLENE</a:t>
          </a:r>
          <a:endParaRPr lang="en-US" sz="12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E2D4BE77-C10E-4B1E-B832-61C32EDB1C7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32.295,88 kuna i iznose 1.030.748,72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842A05F-0547-480D-BF60-1770DABA6E3F}" type="parTrans" cxnId="{EBEA3DF1-9E56-4E1A-9ADF-A8196A764E28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41DC6689-E249-4E17-BEF8-EC9488DE4CAF}" type="sibTrans" cxnId="{EBEA3DF1-9E56-4E1A-9ADF-A8196A764E28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MATERIJALNI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ED288CF8-5ABF-41F2-811F-86B633A8625F}" type="parTrans" cxnId="{22A4DE79-5508-4643-80CA-3558CED20E04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DB7CE7C7-064F-42F9-8425-1A4C298C2B2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FINANCIJSKI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D2B64583-F090-4521-B0F4-7973FA763CF3}" type="parTrans" cxnId="{1011444D-9CE8-4CCD-88EB-A5596407E9C8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20FC3FDF-1EFF-4A4A-99E5-41545A02A831}" type="sibTrans" cxnId="{1011444D-9CE8-4CCD-88EB-A5596407E9C8}">
      <dgm:prSet/>
      <dgm:spPr/>
      <dgm:t>
        <a:bodyPr/>
        <a:lstStyle/>
        <a:p>
          <a:endParaRPr lang="en-US"/>
        </a:p>
      </dgm:t>
    </dgm:pt>
    <dgm:pt modelId="{BD319CE6-4A33-43B9-8833-48544FB8A3F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SUBVENCIJE</a:t>
          </a:r>
          <a:endParaRPr lang="en-US" sz="1200" b="1" dirty="0">
            <a:solidFill>
              <a:schemeClr val="tx1"/>
            </a:solidFill>
          </a:endParaRPr>
        </a:p>
      </dgm:t>
    </dgm:pt>
    <dgm:pt modelId="{3CAC1390-1298-49F0-B53B-96E9C74651BF}" type="parTrans" cxnId="{DA2B2981-151D-4AD3-8935-11ACED53EE0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E11F0663-01F5-4AFB-B142-67D6B3F0D216}" type="sibTrans" cxnId="{DA2B2981-151D-4AD3-8935-11ACED53EE07}">
      <dgm:prSet/>
      <dgm:spPr/>
      <dgm:t>
        <a:bodyPr/>
        <a:lstStyle/>
        <a:p>
          <a:endParaRPr lang="en-US"/>
        </a:p>
      </dgm:t>
    </dgm:pt>
    <dgm:pt modelId="{33AC4075-1786-4792-985C-C4DB843955F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POMOĆI DANE U INOZEMSTVO I UNUTAR OPĆEG PRORAČUNA</a:t>
          </a:r>
          <a:endParaRPr lang="en-US" sz="800" b="1" dirty="0">
            <a:solidFill>
              <a:schemeClr val="tx1"/>
            </a:solidFill>
          </a:endParaRPr>
        </a:p>
      </dgm:t>
    </dgm:pt>
    <dgm:pt modelId="{A675703D-336C-4B02-B555-E499C195A9C8}" type="parTrans" cxnId="{9D09094C-B742-4BF6-909B-A2E2D9E2EE59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4BD6A64-2EF3-4C17-9CF9-A19CA611A4F1}" type="sibTrans" cxnId="{9D09094C-B742-4BF6-909B-A2E2D9E2EE59}">
      <dgm:prSet/>
      <dgm:spPr/>
      <dgm:t>
        <a:bodyPr/>
        <a:lstStyle/>
        <a:p>
          <a:endParaRPr lang="en-US"/>
        </a:p>
      </dgm:t>
    </dgm:pt>
    <dgm:pt modelId="{8F786CB5-7801-4897-909E-C3EC3CD85139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NAKNADE GRAĐANIMA I KUĆANSTVIMA IZ PRORAČUNA</a:t>
          </a:r>
          <a:endParaRPr lang="en-US" sz="800" b="1" dirty="0">
            <a:solidFill>
              <a:schemeClr val="tx1"/>
            </a:solidFill>
          </a:endParaRPr>
        </a:p>
      </dgm:t>
    </dgm:pt>
    <dgm:pt modelId="{003F74FF-13BA-43E0-99FF-430A03A9EF89}" type="parTrans" cxnId="{CE4E67E8-9DA7-4E60-BD10-7B9650ECB226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3B247FA5-7D99-47D6-A13F-C1F4343D6D62}" type="sibTrans" cxnId="{CE4E67E8-9DA7-4E60-BD10-7B9650ECB226}">
      <dgm:prSet/>
      <dgm:spPr/>
      <dgm:t>
        <a:bodyPr/>
        <a:lstStyle/>
        <a:p>
          <a:endParaRPr lang="en-US"/>
        </a:p>
      </dgm:t>
    </dgm:pt>
    <dgm:pt modelId="{DB46603D-A25D-4EB1-B181-5DBAE591D9B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OSTALI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B5676543-F697-4B15-AB52-C8AFA3C662C1}" type="parTrans" cxnId="{34FE8CC0-FF84-466A-96FA-D6B0720463AD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CBB38B50-BED1-4133-9577-677D5F7F9473}" type="sibTrans" cxnId="{34FE8CC0-FF84-466A-96FA-D6B0720463AD}">
      <dgm:prSet/>
      <dgm:spPr/>
      <dgm:t>
        <a:bodyPr/>
        <a:lstStyle/>
        <a:p>
          <a:endParaRPr lang="en-US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7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7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DEC9A103-1D91-4522-B87E-7049212C411F}" type="pres">
      <dgm:prSet presAssocID="{ED288CF8-5ABF-41F2-811F-86B633A8625F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7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</dgm:pt>
    <dgm:pt modelId="{6D96F0E0-D11E-468A-BDBE-9211F1869E6B}" type="pres">
      <dgm:prSet presAssocID="{B8A1AB9A-AA28-437A-927B-0C23E1C4B743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</dgm:pt>
    <dgm:pt modelId="{756BB432-40CF-44FE-A8AB-3318AF7FCA7F}" type="pres">
      <dgm:prSet presAssocID="{2C3E2643-FC84-46BD-907F-51BDD5ACB629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7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</dgm:pt>
    <dgm:pt modelId="{4B8C2886-7B9E-49B2-A14F-74BE1C47B3CA}" type="pres">
      <dgm:prSet presAssocID="{1173BC7B-A640-4B4B-909D-C2EA27490302}" presName="LevelTwoTextNode" presStyleLbl="node3" presStyleIdx="1" presStyleCnt="7" custScaleX="534394" custLinFactNeighborX="2160" custLinFactNeighborY="-1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</dgm:pt>
    <dgm:pt modelId="{2435A071-2464-405D-A5DC-DDAA14DC1410}" type="pres">
      <dgm:prSet presAssocID="{D2B64583-F090-4521-B0F4-7973FA763CF3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BFA38300-B1BE-46F2-BE88-2CAECBBB403D}" type="pres">
      <dgm:prSet presAssocID="{D2B64583-F090-4521-B0F4-7973FA763CF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27A1382-E084-455B-83CD-352E210A4201}" type="pres">
      <dgm:prSet presAssocID="{DB7CE7C7-064F-42F9-8425-1A4C298C2B2F}" presName="root2" presStyleCnt="0"/>
      <dgm:spPr/>
    </dgm:pt>
    <dgm:pt modelId="{BCD004C7-35C6-48C5-85E8-EFF882129E9B}" type="pres">
      <dgm:prSet presAssocID="{DB7CE7C7-064F-42F9-8425-1A4C298C2B2F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B7F25-6CB6-45C9-864E-43CE970BEFF6}" type="pres">
      <dgm:prSet presAssocID="{DB7CE7C7-064F-42F9-8425-1A4C298C2B2F}" presName="level3hierChild" presStyleCnt="0"/>
      <dgm:spPr/>
    </dgm:pt>
    <dgm:pt modelId="{C34983EA-FD76-433E-A45A-5C6988833AD4}" type="pres">
      <dgm:prSet presAssocID="{D842A05F-0547-480D-BF60-1770DABA6E3F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036AD63E-7A56-4E04-BA16-DB8F79C8703B}" type="pres">
      <dgm:prSet presAssocID="{D842A05F-0547-480D-BF60-1770DABA6E3F}" presName="connTx" presStyleLbl="parChTrans1D3" presStyleIdx="2" presStyleCnt="7"/>
      <dgm:spPr/>
      <dgm:t>
        <a:bodyPr/>
        <a:lstStyle/>
        <a:p>
          <a:endParaRPr lang="en-US"/>
        </a:p>
      </dgm:t>
    </dgm:pt>
    <dgm:pt modelId="{5F68B7F8-DB84-447E-A4EB-68DE77DCDC5A}" type="pres">
      <dgm:prSet presAssocID="{E2D4BE77-C10E-4B1E-B832-61C32EDB1C77}" presName="root2" presStyleCnt="0"/>
      <dgm:spPr/>
    </dgm:pt>
    <dgm:pt modelId="{8F93941E-076A-444D-A504-EFB7B2DD64B9}" type="pres">
      <dgm:prSet presAssocID="{E2D4BE77-C10E-4B1E-B832-61C32EDB1C77}" presName="LevelTwoTextNode" presStyleLbl="node3" presStyleIdx="2" presStyleCnt="7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6CFC2-E48D-4DD3-8653-F3FAC51BB8A8}" type="pres">
      <dgm:prSet presAssocID="{E2D4BE77-C10E-4B1E-B832-61C32EDB1C77}" presName="level3hierChild" presStyleCnt="0"/>
      <dgm:spPr/>
    </dgm:pt>
    <dgm:pt modelId="{FA4163C0-24D4-49EA-95E5-D9C0F65787CA}" type="pres">
      <dgm:prSet presAssocID="{3CAC1390-1298-49F0-B53B-96E9C74651BF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56553DC0-4EB4-485B-9853-DDA8A24E0080}" type="pres">
      <dgm:prSet presAssocID="{3CAC1390-1298-49F0-B53B-96E9C74651BF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6099283-F651-4CF7-827A-040DD436C25D}" type="pres">
      <dgm:prSet presAssocID="{BD319CE6-4A33-43B9-8833-48544FB8A3FC}" presName="root2" presStyleCnt="0"/>
      <dgm:spPr/>
    </dgm:pt>
    <dgm:pt modelId="{88A6A705-7991-4562-9929-D3EA567F42D8}" type="pres">
      <dgm:prSet presAssocID="{BD319CE6-4A33-43B9-8833-48544FB8A3FC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77285-EB84-472A-98CE-E7AC526053BA}" type="pres">
      <dgm:prSet presAssocID="{BD319CE6-4A33-43B9-8833-48544FB8A3FC}" presName="level3hierChild" presStyleCnt="0"/>
      <dgm:spPr/>
    </dgm:pt>
    <dgm:pt modelId="{BF9C9A30-2CD8-47EA-8A50-36B7126F4867}" type="pres">
      <dgm:prSet presAssocID="{CD1F384B-D19E-44E8-A22B-A38F9A52C3E8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C44D8436-9A97-459F-9E03-D624727C91E6}" type="pres">
      <dgm:prSet presAssocID="{CD1F384B-D19E-44E8-A22B-A38F9A52C3E8}" presName="connTx" presStyleLbl="parChTrans1D3" presStyleIdx="3" presStyleCnt="7"/>
      <dgm:spPr/>
      <dgm:t>
        <a:bodyPr/>
        <a:lstStyle/>
        <a:p>
          <a:endParaRPr lang="en-US"/>
        </a:p>
      </dgm:t>
    </dgm:pt>
    <dgm:pt modelId="{0162324F-0A38-4F88-8024-3A02300C31B2}" type="pres">
      <dgm:prSet presAssocID="{F469EAEA-F3E1-4C65-82F1-176315564231}" presName="root2" presStyleCnt="0"/>
      <dgm:spPr/>
    </dgm:pt>
    <dgm:pt modelId="{37E6DB78-E7E2-4CC3-BB06-331C6B8776A2}" type="pres">
      <dgm:prSet presAssocID="{F469EAEA-F3E1-4C65-82F1-176315564231}" presName="LevelTwoTextNode" presStyleLbl="node3" presStyleIdx="3" presStyleCnt="7" custScaleX="536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D0CD65-D87D-499B-9682-DC5377119506}" type="pres">
      <dgm:prSet presAssocID="{F469EAEA-F3E1-4C65-82F1-176315564231}" presName="level3hierChild" presStyleCnt="0"/>
      <dgm:spPr/>
    </dgm:pt>
    <dgm:pt modelId="{3394BD22-679A-4292-9789-B40479D7A01F}" type="pres">
      <dgm:prSet presAssocID="{A675703D-336C-4B02-B555-E499C195A9C8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86860296-EB94-415C-B787-17D4C2327763}" type="pres">
      <dgm:prSet presAssocID="{A675703D-336C-4B02-B555-E499C195A9C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3D83F45-AF30-44B1-8CAF-DEA5BF13237D}" type="pres">
      <dgm:prSet presAssocID="{33AC4075-1786-4792-985C-C4DB843955F1}" presName="root2" presStyleCnt="0"/>
      <dgm:spPr/>
    </dgm:pt>
    <dgm:pt modelId="{3D5B398D-DAD1-4D83-9E82-2BC4FDC61316}" type="pres">
      <dgm:prSet presAssocID="{33AC4075-1786-4792-985C-C4DB843955F1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A568C-B949-4F62-9CC7-6F3A896EC94B}" type="pres">
      <dgm:prSet presAssocID="{33AC4075-1786-4792-985C-C4DB843955F1}" presName="level3hierChild" presStyleCnt="0"/>
      <dgm:spPr/>
    </dgm:pt>
    <dgm:pt modelId="{B0660357-9A47-43A3-8FBB-42A80E8BC228}" type="pres">
      <dgm:prSet presAssocID="{772BF894-B9D8-44F4-89EC-8E8A76DC082A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1FA2DA74-95FD-4C31-A30F-4E2F1E12165B}" type="pres">
      <dgm:prSet presAssocID="{772BF894-B9D8-44F4-89EC-8E8A76DC082A}" presName="connTx" presStyleLbl="parChTrans1D3" presStyleIdx="4" presStyleCnt="7"/>
      <dgm:spPr/>
      <dgm:t>
        <a:bodyPr/>
        <a:lstStyle/>
        <a:p>
          <a:endParaRPr lang="en-US"/>
        </a:p>
      </dgm:t>
    </dgm:pt>
    <dgm:pt modelId="{941355BD-0E61-4A31-AEBA-C9C6FAB53208}" type="pres">
      <dgm:prSet presAssocID="{FA2BFA31-6D1D-447C-8F0C-F670B0E02DCA}" presName="root2" presStyleCnt="0"/>
      <dgm:spPr/>
    </dgm:pt>
    <dgm:pt modelId="{657005BD-27CE-4BD9-9EE5-3F9A12A79FE2}" type="pres">
      <dgm:prSet presAssocID="{FA2BFA31-6D1D-447C-8F0C-F670B0E02DCA}" presName="LevelTwoTextNode" presStyleLbl="node3" presStyleIdx="4" presStyleCnt="7" custScaleX="53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85E0E-B8C3-4761-94CF-E3BBC1C269EA}" type="pres">
      <dgm:prSet presAssocID="{FA2BFA31-6D1D-447C-8F0C-F670B0E02DCA}" presName="level3hierChild" presStyleCnt="0"/>
      <dgm:spPr/>
    </dgm:pt>
    <dgm:pt modelId="{BC0740F4-6201-48B9-BC15-EAE87E72A8C1}" type="pres">
      <dgm:prSet presAssocID="{003F74FF-13BA-43E0-99FF-430A03A9EF89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C6BF4DC-A824-4A78-BDE3-6046C53FF8D2}" type="pres">
      <dgm:prSet presAssocID="{003F74FF-13BA-43E0-99FF-430A03A9EF89}" presName="connTx" presStyleLbl="parChTrans1D2" presStyleIdx="5" presStyleCnt="7"/>
      <dgm:spPr/>
      <dgm:t>
        <a:bodyPr/>
        <a:lstStyle/>
        <a:p>
          <a:endParaRPr lang="en-US"/>
        </a:p>
      </dgm:t>
    </dgm:pt>
    <dgm:pt modelId="{5600B9F0-C8F2-4E7F-B669-6E24DED5BB9C}" type="pres">
      <dgm:prSet presAssocID="{8F786CB5-7801-4897-909E-C3EC3CD85139}" presName="root2" presStyleCnt="0"/>
      <dgm:spPr/>
    </dgm:pt>
    <dgm:pt modelId="{147E5B93-C34D-4CFB-B03D-A589AC2C5D7B}" type="pres">
      <dgm:prSet presAssocID="{8F786CB5-7801-4897-909E-C3EC3CD85139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04108-A3E9-4D6E-91E6-4B9143DA3FDD}" type="pres">
      <dgm:prSet presAssocID="{8F786CB5-7801-4897-909E-C3EC3CD85139}" presName="level3hierChild" presStyleCnt="0"/>
      <dgm:spPr/>
    </dgm:pt>
    <dgm:pt modelId="{257AD3DD-658C-45F5-8AA8-4337373943F2}" type="pres">
      <dgm:prSet presAssocID="{742BE5A3-9C47-4DF4-B065-9179FE86CAFB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FAE5B318-2F31-4432-9BB2-D629E343FC49}" type="pres">
      <dgm:prSet presAssocID="{742BE5A3-9C47-4DF4-B065-9179FE86CAFB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4D2BE19-9914-4F6D-ACF3-0E3B42F01DEE}" type="pres">
      <dgm:prSet presAssocID="{0D811145-50E9-44DC-8ED4-1DA601C063EE}" presName="root2" presStyleCnt="0"/>
      <dgm:spPr/>
    </dgm:pt>
    <dgm:pt modelId="{8BCFEC9D-15ED-4C3A-ADE1-E574F0693BFA}" type="pres">
      <dgm:prSet presAssocID="{0D811145-50E9-44DC-8ED4-1DA601C063EE}" presName="LevelTwoTextNode" presStyleLbl="node3" presStyleIdx="5" presStyleCnt="7" custScaleX="534394" custLinFactNeighborX="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594CB-7DEF-4DE7-9A09-93EF521B9049}" type="pres">
      <dgm:prSet presAssocID="{0D811145-50E9-44DC-8ED4-1DA601C063EE}" presName="level3hierChild" presStyleCnt="0"/>
      <dgm:spPr/>
    </dgm:pt>
    <dgm:pt modelId="{23697148-3591-4C58-98B4-0C483B0368E9}" type="pres">
      <dgm:prSet presAssocID="{B5676543-F697-4B15-AB52-C8AFA3C662C1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A2EBCE15-29AD-4B95-90BA-08098D9B79FB}" type="pres">
      <dgm:prSet presAssocID="{B5676543-F697-4B15-AB52-C8AFA3C662C1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E707B5-BD43-46FB-9C97-0DA1BB571FE3}" type="pres">
      <dgm:prSet presAssocID="{DB46603D-A25D-4EB1-B181-5DBAE591D9B1}" presName="root2" presStyleCnt="0"/>
      <dgm:spPr/>
    </dgm:pt>
    <dgm:pt modelId="{20E10FF4-1816-4DB4-9624-19D47A6590C7}" type="pres">
      <dgm:prSet presAssocID="{DB46603D-A25D-4EB1-B181-5DBAE591D9B1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D41DD-506C-49DC-B97D-35945CA55A2A}" type="pres">
      <dgm:prSet presAssocID="{DB46603D-A25D-4EB1-B181-5DBAE591D9B1}" presName="level3hierChild" presStyleCnt="0"/>
      <dgm:spPr/>
    </dgm:pt>
    <dgm:pt modelId="{0C212C53-CFB0-4666-B210-F5E5B1AC1318}" type="pres">
      <dgm:prSet presAssocID="{27FF11DD-F640-4511-B280-E7039E270AE8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EC65A3D8-2021-4F1C-B175-603F70F1E967}" type="pres">
      <dgm:prSet presAssocID="{27FF11DD-F640-4511-B280-E7039E270AE8}" presName="connTx" presStyleLbl="parChTrans1D3" presStyleIdx="6" presStyleCnt="7"/>
      <dgm:spPr/>
      <dgm:t>
        <a:bodyPr/>
        <a:lstStyle/>
        <a:p>
          <a:endParaRPr lang="en-US"/>
        </a:p>
      </dgm:t>
    </dgm:pt>
    <dgm:pt modelId="{EB056F06-610F-4700-A304-E22B4195BC2E}" type="pres">
      <dgm:prSet presAssocID="{E0E57115-F00D-4998-B701-1BA9225FFF97}" presName="root2" presStyleCnt="0"/>
      <dgm:spPr/>
    </dgm:pt>
    <dgm:pt modelId="{EC0A76FC-2587-45DE-B175-1C640CDCBD51}" type="pres">
      <dgm:prSet presAssocID="{E0E57115-F00D-4998-B701-1BA9225FFF97}" presName="LevelTwoTextNode" presStyleLbl="node3" presStyleIdx="6" presStyleCnt="7" custScaleX="534583" custLinFactNeighborX="2160" custLinFactNeighborY="-4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BBC684-3A1F-4D2D-818A-E906BCDE49E3}" type="pres">
      <dgm:prSet presAssocID="{E0E57115-F00D-4998-B701-1BA9225FFF97}" presName="level3hierChild" presStyleCnt="0"/>
      <dgm:spPr/>
    </dgm:pt>
  </dgm:ptLst>
  <dgm:cxnLst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F15C144F-0980-415A-AEEF-E5712598AE61}" type="presOf" srcId="{CD1F384B-D19E-44E8-A22B-A38F9A52C3E8}" destId="{BF9C9A30-2CD8-47EA-8A50-36B7126F4867}" srcOrd="0" destOrd="0" presId="urn:microsoft.com/office/officeart/2005/8/layout/hierarchy2"/>
    <dgm:cxn modelId="{EBEA3DF1-9E56-4E1A-9ADF-A8196A764E28}" srcId="{DB7CE7C7-064F-42F9-8425-1A4C298C2B2F}" destId="{E2D4BE77-C10E-4B1E-B832-61C32EDB1C77}" srcOrd="0" destOrd="0" parTransId="{D842A05F-0547-480D-BF60-1770DABA6E3F}" sibTransId="{41DC6689-E249-4E17-BEF8-EC9488DE4CAF}"/>
    <dgm:cxn modelId="{45CBC39F-38AC-4509-992E-C81BC6418042}" type="presOf" srcId="{ED288CF8-5ABF-41F2-811F-86B633A8625F}" destId="{DEC9A103-1D91-4522-B87E-7049212C411F}" srcOrd="0" destOrd="0" presId="urn:microsoft.com/office/officeart/2005/8/layout/hierarchy2"/>
    <dgm:cxn modelId="{66C6D782-6F36-41D1-9FCB-C6F3FB3B55C9}" type="presOf" srcId="{FA2BFA31-6D1D-447C-8F0C-F670B0E02DCA}" destId="{657005BD-27CE-4BD9-9EE5-3F9A12A79FE2}" srcOrd="0" destOrd="0" presId="urn:microsoft.com/office/officeart/2005/8/layout/hierarchy2"/>
    <dgm:cxn modelId="{6D7FD7E7-EB52-4581-A335-2230D7116156}" type="presOf" srcId="{ED288CF8-5ABF-41F2-811F-86B633A8625F}" destId="{5D15DCB6-9DE9-457B-A954-FBA111D83605}" srcOrd="1" destOrd="0" presId="urn:microsoft.com/office/officeart/2005/8/layout/hierarchy2"/>
    <dgm:cxn modelId="{3B243638-080E-4381-9F6C-60E991C777CF}" type="presOf" srcId="{2C3E2643-FC84-46BD-907F-51BDD5ACB629}" destId="{756BB432-40CF-44FE-A8AB-3318AF7FCA7F}" srcOrd="0" destOrd="0" presId="urn:microsoft.com/office/officeart/2005/8/layout/hierarchy2"/>
    <dgm:cxn modelId="{5D39DDFF-373F-4DF5-9B55-DB7BC715219F}" type="presOf" srcId="{F83E6778-B468-4EF1-A92A-DADFF26FED10}" destId="{5FE7B1AF-C75E-4B2A-AE76-64CA5DF9CA45}" srcOrd="0" destOrd="0" presId="urn:microsoft.com/office/officeart/2005/8/layout/hierarchy2"/>
    <dgm:cxn modelId="{08B840EA-EB1B-438E-9615-7951765B7B7A}" type="presOf" srcId="{D842A05F-0547-480D-BF60-1770DABA6E3F}" destId="{036AD63E-7A56-4E04-BA16-DB8F79C8703B}" srcOrd="1" destOrd="0" presId="urn:microsoft.com/office/officeart/2005/8/layout/hierarchy2"/>
    <dgm:cxn modelId="{93C2B677-C709-460E-9596-8122B8BEAB46}" type="presOf" srcId="{003F74FF-13BA-43E0-99FF-430A03A9EF89}" destId="{BC0740F4-6201-48B9-BC15-EAE87E72A8C1}" srcOrd="0" destOrd="0" presId="urn:microsoft.com/office/officeart/2005/8/layout/hierarchy2"/>
    <dgm:cxn modelId="{E2DBF518-479F-44D8-84E9-0B869631552B}" type="presOf" srcId="{772BF894-B9D8-44F4-89EC-8E8A76DC082A}" destId="{1FA2DA74-95FD-4C31-A30F-4E2F1E12165B}" srcOrd="1" destOrd="0" presId="urn:microsoft.com/office/officeart/2005/8/layout/hierarchy2"/>
    <dgm:cxn modelId="{AD8BC568-B447-47E3-A6F7-3C3532C71410}" type="presOf" srcId="{A675703D-336C-4B02-B555-E499C195A9C8}" destId="{3394BD22-679A-4292-9789-B40479D7A01F}" srcOrd="0" destOrd="0" presId="urn:microsoft.com/office/officeart/2005/8/layout/hierarchy2"/>
    <dgm:cxn modelId="{1011444D-9CE8-4CCD-88EB-A5596407E9C8}" srcId="{E8F3A7B6-7A40-4D96-B195-A05073257C5B}" destId="{DB7CE7C7-064F-42F9-8425-1A4C298C2B2F}" srcOrd="2" destOrd="0" parTransId="{D2B64583-F090-4521-B0F4-7973FA763CF3}" sibTransId="{20FC3FDF-1EFF-4A4A-99E5-41545A02A831}"/>
    <dgm:cxn modelId="{E6ACE6D8-DE31-4EDC-9509-277F64BCEFC3}" type="presOf" srcId="{B8A8FB60-E70B-47B2-A7A2-7A2C85F77E8E}" destId="{84DB02FD-2E96-4031-97C3-877BA720DF16}" srcOrd="0" destOrd="0" presId="urn:microsoft.com/office/officeart/2005/8/layout/hierarchy2"/>
    <dgm:cxn modelId="{2E7D540D-497B-4263-8003-3849C18CBEB7}" srcId="{BD319CE6-4A33-43B9-8833-48544FB8A3FC}" destId="{F469EAEA-F3E1-4C65-82F1-176315564231}" srcOrd="0" destOrd="0" parTransId="{CD1F384B-D19E-44E8-A22B-A38F9A52C3E8}" sibTransId="{D300EB50-2E9C-46D0-8210-EA3E4989904F}"/>
    <dgm:cxn modelId="{94E14761-39E4-4700-9413-C2ADFA2AC798}" type="presOf" srcId="{BD319CE6-4A33-43B9-8833-48544FB8A3FC}" destId="{88A6A705-7991-4562-9929-D3EA567F42D8}" srcOrd="0" destOrd="0" presId="urn:microsoft.com/office/officeart/2005/8/layout/hierarchy2"/>
    <dgm:cxn modelId="{2EAB2C2E-A940-4094-92B8-9E548C65038E}" type="presOf" srcId="{F83E6778-B468-4EF1-A92A-DADFF26FED10}" destId="{06DE77FF-86B9-4BD0-BE14-0AB2CA033A1B}" srcOrd="1" destOrd="0" presId="urn:microsoft.com/office/officeart/2005/8/layout/hierarchy2"/>
    <dgm:cxn modelId="{79AC98F3-7ADB-45DE-A9D1-CD0AF1377F34}" type="presOf" srcId="{E0E57115-F00D-4998-B701-1BA9225FFF97}" destId="{EC0A76FC-2587-45DE-B175-1C640CDCBD51}" srcOrd="0" destOrd="0" presId="urn:microsoft.com/office/officeart/2005/8/layout/hierarchy2"/>
    <dgm:cxn modelId="{951DA3C1-B605-45FA-A35A-C7E1D8988FF4}" type="presOf" srcId="{3CAC1390-1298-49F0-B53B-96E9C74651BF}" destId="{FA4163C0-24D4-49EA-95E5-D9C0F65787CA}" srcOrd="0" destOrd="0" presId="urn:microsoft.com/office/officeart/2005/8/layout/hierarchy2"/>
    <dgm:cxn modelId="{159781A2-D4A0-498F-B49A-BB1D474C0710}" type="presOf" srcId="{33AC4075-1786-4792-985C-C4DB843955F1}" destId="{3D5B398D-DAD1-4D83-9E82-2BC4FDC61316}" srcOrd="0" destOrd="0" presId="urn:microsoft.com/office/officeart/2005/8/layout/hierarchy2"/>
    <dgm:cxn modelId="{8168017C-E0BE-4EB0-9B97-8F887DAE8343}" type="presOf" srcId="{42C87A9A-123F-47A7-8AFC-C4103109CDF3}" destId="{55DDBAF9-699B-44E7-96B6-FE8D9585124A}" srcOrd="0" destOrd="0" presId="urn:microsoft.com/office/officeart/2005/8/layout/hierarchy2"/>
    <dgm:cxn modelId="{D13D74BF-DA08-41F1-87E3-D2916DFE285C}" type="presOf" srcId="{27FF11DD-F640-4511-B280-E7039E270AE8}" destId="{0C212C53-CFB0-4666-B210-F5E5B1AC1318}" srcOrd="0" destOrd="0" presId="urn:microsoft.com/office/officeart/2005/8/layout/hierarchy2"/>
    <dgm:cxn modelId="{CC54BE79-EA85-4E0F-B30B-BC54C1AE6BC8}" type="presOf" srcId="{DB7CE7C7-064F-42F9-8425-1A4C298C2B2F}" destId="{BCD004C7-35C6-48C5-85E8-EFF882129E9B}" srcOrd="0" destOrd="0" presId="urn:microsoft.com/office/officeart/2005/8/layout/hierarchy2"/>
    <dgm:cxn modelId="{BE07B3B7-8D35-4322-B4CC-60F926B1F8D2}" type="presOf" srcId="{C80A5AAB-9C48-4BF0-A6AF-19805F561862}" destId="{A68BB7D7-7B9E-4BC6-AA8D-A831C8D8B76A}" srcOrd="0" destOrd="0" presId="urn:microsoft.com/office/officeart/2005/8/layout/hierarchy2"/>
    <dgm:cxn modelId="{0937E940-C92E-4F8A-8745-8765081B91D5}" type="presOf" srcId="{D2B64583-F090-4521-B0F4-7973FA763CF3}" destId="{BFA38300-B1BE-46F2-BE88-2CAECBBB403D}" srcOrd="1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810218FB-F07E-41DC-896A-261319551D04}" type="presOf" srcId="{B8A8FB60-E70B-47B2-A7A2-7A2C85F77E8E}" destId="{9C7B6AEB-2A1A-4629-B250-69DA62E96FD2}" srcOrd="1" destOrd="0" presId="urn:microsoft.com/office/officeart/2005/8/layout/hierarchy2"/>
    <dgm:cxn modelId="{FCB1AAB8-1255-4B0A-86B9-246F77EDE3F8}" type="presOf" srcId="{2C3E2643-FC84-46BD-907F-51BDD5ACB629}" destId="{C26E67C7-43BF-41D2-86E1-0DB6D974BD1F}" srcOrd="1" destOrd="0" presId="urn:microsoft.com/office/officeart/2005/8/layout/hierarchy2"/>
    <dgm:cxn modelId="{C700BC0B-D456-48A8-8E43-19F359A5FEB6}" type="presOf" srcId="{8F786CB5-7801-4897-909E-C3EC3CD85139}" destId="{147E5B93-C34D-4CFB-B03D-A589AC2C5D7B}" srcOrd="0" destOrd="0" presId="urn:microsoft.com/office/officeart/2005/8/layout/hierarchy2"/>
    <dgm:cxn modelId="{9FFBA903-7475-419C-B571-AC68ED8916EB}" type="presOf" srcId="{D2B64583-F090-4521-B0F4-7973FA763CF3}" destId="{2435A071-2464-405D-A5DC-DDAA14DC1410}" srcOrd="0" destOrd="0" presId="urn:microsoft.com/office/officeart/2005/8/layout/hierarchy2"/>
    <dgm:cxn modelId="{B63F4686-F59C-4A48-85D4-0A03A7ABE09C}" type="presOf" srcId="{E2D4BE77-C10E-4B1E-B832-61C32EDB1C77}" destId="{8F93941E-076A-444D-A504-EFB7B2DD64B9}" srcOrd="0" destOrd="0" presId="urn:microsoft.com/office/officeart/2005/8/layout/hierarchy2"/>
    <dgm:cxn modelId="{54C568BB-71F4-4BCD-BD1C-96F0B9F9C0EA}" srcId="{DB46603D-A25D-4EB1-B181-5DBAE591D9B1}" destId="{E0E57115-F00D-4998-B701-1BA9225FFF97}" srcOrd="0" destOrd="0" parTransId="{27FF11DD-F640-4511-B280-E7039E270AE8}" sibTransId="{94C070EB-BC1D-495C-A042-C1B3CB80E78C}"/>
    <dgm:cxn modelId="{EB95CF6D-6867-4D28-AE96-C3AC2C592720}" type="presOf" srcId="{DB46603D-A25D-4EB1-B181-5DBAE591D9B1}" destId="{20E10FF4-1816-4DB4-9624-19D47A6590C7}" srcOrd="0" destOrd="0" presId="urn:microsoft.com/office/officeart/2005/8/layout/hierarchy2"/>
    <dgm:cxn modelId="{8ED4FA0A-4878-49EA-BACC-680D72B59460}" type="presOf" srcId="{742BE5A3-9C47-4DF4-B065-9179FE86CAFB}" destId="{FAE5B318-2F31-4432-9BB2-D629E343FC49}" srcOrd="1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C6FECA87-796B-47FB-873E-BB5A741DA349}" type="presOf" srcId="{E8F3A7B6-7A40-4D96-B195-A05073257C5B}" destId="{F3196412-4404-4608-8074-A9BB67064793}" srcOrd="0" destOrd="0" presId="urn:microsoft.com/office/officeart/2005/8/layout/hierarchy2"/>
    <dgm:cxn modelId="{E9F2C6A9-7C31-46AA-941D-11400BBD57AC}" srcId="{8F786CB5-7801-4897-909E-C3EC3CD85139}" destId="{0D811145-50E9-44DC-8ED4-1DA601C063EE}" srcOrd="0" destOrd="0" parTransId="{742BE5A3-9C47-4DF4-B065-9179FE86CAFB}" sibTransId="{56E95DC4-8BEB-47F9-A7F4-61587B154BA1}"/>
    <dgm:cxn modelId="{65066CBE-D73D-4FC9-A876-67080F5389F8}" type="presOf" srcId="{3CAC1390-1298-49F0-B53B-96E9C74651BF}" destId="{56553DC0-4EB4-485B-9853-DDA8A24E0080}" srcOrd="1" destOrd="0" presId="urn:microsoft.com/office/officeart/2005/8/layout/hierarchy2"/>
    <dgm:cxn modelId="{DA2B2981-151D-4AD3-8935-11ACED53EE07}" srcId="{E8F3A7B6-7A40-4D96-B195-A05073257C5B}" destId="{BD319CE6-4A33-43B9-8833-48544FB8A3FC}" srcOrd="3" destOrd="0" parTransId="{3CAC1390-1298-49F0-B53B-96E9C74651BF}" sibTransId="{E11F0663-01F5-4AFB-B142-67D6B3F0D216}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CD1B807E-C835-4E55-8F68-D51E4A5DB800}" type="presOf" srcId="{B5676543-F697-4B15-AB52-C8AFA3C662C1}" destId="{23697148-3591-4C58-98B4-0C483B0368E9}" srcOrd="0" destOrd="0" presId="urn:microsoft.com/office/officeart/2005/8/layout/hierarchy2"/>
    <dgm:cxn modelId="{162A63C2-0B2C-4406-9418-CFF78A67FF5C}" type="presOf" srcId="{772BF894-B9D8-44F4-89EC-8E8A76DC082A}" destId="{B0660357-9A47-43A3-8FBB-42A80E8BC228}" srcOrd="0" destOrd="0" presId="urn:microsoft.com/office/officeart/2005/8/layout/hierarchy2"/>
    <dgm:cxn modelId="{0476FB71-A957-43BA-B459-539567E77029}" type="presOf" srcId="{D842A05F-0547-480D-BF60-1770DABA6E3F}" destId="{C34983EA-FD76-433E-A45A-5C6988833AD4}" srcOrd="0" destOrd="0" presId="urn:microsoft.com/office/officeart/2005/8/layout/hierarchy2"/>
    <dgm:cxn modelId="{ADFEFFF5-A908-42EF-AA1F-B68280386817}" type="presOf" srcId="{1173BC7B-A640-4B4B-909D-C2EA27490302}" destId="{4B8C2886-7B9E-49B2-A14F-74BE1C47B3CA}" srcOrd="0" destOrd="0" presId="urn:microsoft.com/office/officeart/2005/8/layout/hierarchy2"/>
    <dgm:cxn modelId="{A2B34001-B92E-4B24-8540-278014787E02}" type="presOf" srcId="{742BE5A3-9C47-4DF4-B065-9179FE86CAFB}" destId="{257AD3DD-658C-45F5-8AA8-4337373943F2}" srcOrd="0" destOrd="0" presId="urn:microsoft.com/office/officeart/2005/8/layout/hierarchy2"/>
    <dgm:cxn modelId="{C3D68167-4E49-40CB-B9C4-FE488B10D53F}" srcId="{33AC4075-1786-4792-985C-C4DB843955F1}" destId="{FA2BFA31-6D1D-447C-8F0C-F670B0E02DCA}" srcOrd="0" destOrd="0" parTransId="{772BF894-B9D8-44F4-89EC-8E8A76DC082A}" sibTransId="{7F288131-9207-42AD-BA9F-A639BF380C86}"/>
    <dgm:cxn modelId="{CE4E67E8-9DA7-4E60-BD10-7B9650ECB226}" srcId="{E8F3A7B6-7A40-4D96-B195-A05073257C5B}" destId="{8F786CB5-7801-4897-909E-C3EC3CD85139}" srcOrd="5" destOrd="0" parTransId="{003F74FF-13BA-43E0-99FF-430A03A9EF89}" sibTransId="{3B247FA5-7D99-47D6-A13F-C1F4343D6D62}"/>
    <dgm:cxn modelId="{6304FFC0-7A2A-4AF4-94E5-1D193CB8FE6E}" type="presOf" srcId="{5805CDB4-967C-4D9D-B8CB-1B5678411874}" destId="{A3CA495A-0C69-49D4-B113-26C671179E58}" srcOrd="0" destOrd="0" presId="urn:microsoft.com/office/officeart/2005/8/layout/hierarchy2"/>
    <dgm:cxn modelId="{9D09094C-B742-4BF6-909B-A2E2D9E2EE59}" srcId="{E8F3A7B6-7A40-4D96-B195-A05073257C5B}" destId="{33AC4075-1786-4792-985C-C4DB843955F1}" srcOrd="4" destOrd="0" parTransId="{A675703D-336C-4B02-B555-E499C195A9C8}" sibTransId="{D4BD6A64-2EF3-4C17-9CF9-A19CA611A4F1}"/>
    <dgm:cxn modelId="{564A6151-D9F3-41AD-8038-4B1F1013F191}" type="presOf" srcId="{A675703D-336C-4B02-B555-E499C195A9C8}" destId="{86860296-EB94-415C-B787-17D4C2327763}" srcOrd="1" destOrd="0" presId="urn:microsoft.com/office/officeart/2005/8/layout/hierarchy2"/>
    <dgm:cxn modelId="{ABC804E3-AD54-436E-916C-4669C24F0AA1}" type="presOf" srcId="{003F74FF-13BA-43E0-99FF-430A03A9EF89}" destId="{4C6BF4DC-A824-4A78-BDE3-6046C53FF8D2}" srcOrd="1" destOrd="0" presId="urn:microsoft.com/office/officeart/2005/8/layout/hierarchy2"/>
    <dgm:cxn modelId="{BCF000C3-1527-494C-97C0-DFB44C86B37E}" type="presOf" srcId="{27FF11DD-F640-4511-B280-E7039E270AE8}" destId="{EC65A3D8-2021-4F1C-B175-603F70F1E967}" srcOrd="1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7C831C4A-35B0-47C2-9BC2-ED9D54275B9A}" type="presOf" srcId="{0D811145-50E9-44DC-8ED4-1DA601C063EE}" destId="{8BCFEC9D-15ED-4C3A-ADE1-E574F0693BFA}" srcOrd="0" destOrd="0" presId="urn:microsoft.com/office/officeart/2005/8/layout/hierarchy2"/>
    <dgm:cxn modelId="{F6FEC9A7-3E71-477C-B654-C69730D670A6}" type="presOf" srcId="{B5676543-F697-4B15-AB52-C8AFA3C662C1}" destId="{A2EBCE15-29AD-4B95-90BA-08098D9B79FB}" srcOrd="1" destOrd="0" presId="urn:microsoft.com/office/officeart/2005/8/layout/hierarchy2"/>
    <dgm:cxn modelId="{A133F9A7-7A3F-4068-A816-1C527FD17B2C}" type="presOf" srcId="{CD1F384B-D19E-44E8-A22B-A38F9A52C3E8}" destId="{C44D8436-9A97-459F-9E03-D624727C91E6}" srcOrd="1" destOrd="0" presId="urn:microsoft.com/office/officeart/2005/8/layout/hierarchy2"/>
    <dgm:cxn modelId="{E3B29BD0-ED72-4C36-8F53-D7881FB43BC8}" type="presOf" srcId="{F469EAEA-F3E1-4C65-82F1-176315564231}" destId="{37E6DB78-E7E2-4CC3-BB06-331C6B8776A2}" srcOrd="0" destOrd="0" presId="urn:microsoft.com/office/officeart/2005/8/layout/hierarchy2"/>
    <dgm:cxn modelId="{C5B5E999-B1FB-486C-9CD6-D69081A54BF8}" type="presOf" srcId="{B8A1AB9A-AA28-437A-927B-0C23E1C4B743}" destId="{6D96F0E0-D11E-468A-BDBE-9211F1869E6B}" srcOrd="0" destOrd="0" presId="urn:microsoft.com/office/officeart/2005/8/layout/hierarchy2"/>
    <dgm:cxn modelId="{34FE8CC0-FF84-466A-96FA-D6B0720463AD}" srcId="{E8F3A7B6-7A40-4D96-B195-A05073257C5B}" destId="{DB46603D-A25D-4EB1-B181-5DBAE591D9B1}" srcOrd="6" destOrd="0" parTransId="{B5676543-F697-4B15-AB52-C8AFA3C662C1}" sibTransId="{CBB38B50-BED1-4133-9577-677D5F7F9473}"/>
    <dgm:cxn modelId="{479DF39A-8516-458A-91E2-746890DD9608}" type="presParOf" srcId="{A68BB7D7-7B9E-4BC6-AA8D-A831C8D8B76A}" destId="{3B16344C-5931-47B3-B849-58CC04814F41}" srcOrd="0" destOrd="0" presId="urn:microsoft.com/office/officeart/2005/8/layout/hierarchy2"/>
    <dgm:cxn modelId="{42B1F700-01AF-4D86-8BB8-AF79790F38B5}" type="presParOf" srcId="{3B16344C-5931-47B3-B849-58CC04814F41}" destId="{F3196412-4404-4608-8074-A9BB67064793}" srcOrd="0" destOrd="0" presId="urn:microsoft.com/office/officeart/2005/8/layout/hierarchy2"/>
    <dgm:cxn modelId="{19DF661B-B693-4DD9-BEF4-B998C5382AA6}" type="presParOf" srcId="{3B16344C-5931-47B3-B849-58CC04814F41}" destId="{E945BA11-2783-490D-BE99-E978E35A51EA}" srcOrd="1" destOrd="0" presId="urn:microsoft.com/office/officeart/2005/8/layout/hierarchy2"/>
    <dgm:cxn modelId="{D492FAC5-3E03-4F82-9506-C028640885C8}" type="presParOf" srcId="{E945BA11-2783-490D-BE99-E978E35A51EA}" destId="{5FE7B1AF-C75E-4B2A-AE76-64CA5DF9CA45}" srcOrd="0" destOrd="0" presId="urn:microsoft.com/office/officeart/2005/8/layout/hierarchy2"/>
    <dgm:cxn modelId="{20CA78B4-7761-46CE-B63C-7A9BA23B1FA2}" type="presParOf" srcId="{5FE7B1AF-C75E-4B2A-AE76-64CA5DF9CA45}" destId="{06DE77FF-86B9-4BD0-BE14-0AB2CA033A1B}" srcOrd="0" destOrd="0" presId="urn:microsoft.com/office/officeart/2005/8/layout/hierarchy2"/>
    <dgm:cxn modelId="{E3888541-6BD9-4F70-A3BF-326B8B734285}" type="presParOf" srcId="{E945BA11-2783-490D-BE99-E978E35A51EA}" destId="{4F9BB64A-65D0-4886-94AA-6F8BB558ED33}" srcOrd="1" destOrd="0" presId="urn:microsoft.com/office/officeart/2005/8/layout/hierarchy2"/>
    <dgm:cxn modelId="{43E8A5EE-9355-439D-9D33-889BC8CFCCF7}" type="presParOf" srcId="{4F9BB64A-65D0-4886-94AA-6F8BB558ED33}" destId="{A3CA495A-0C69-49D4-B113-26C671179E58}" srcOrd="0" destOrd="0" presId="urn:microsoft.com/office/officeart/2005/8/layout/hierarchy2"/>
    <dgm:cxn modelId="{76DB6B0E-6815-4CB8-B178-740BCA71E812}" type="presParOf" srcId="{4F9BB64A-65D0-4886-94AA-6F8BB558ED33}" destId="{C4D359DA-D65A-4D2D-9B17-DAC240F4AE1A}" srcOrd="1" destOrd="0" presId="urn:microsoft.com/office/officeart/2005/8/layout/hierarchy2"/>
    <dgm:cxn modelId="{2991E703-C980-4275-B8A8-1896206F59C7}" type="presParOf" srcId="{C4D359DA-D65A-4D2D-9B17-DAC240F4AE1A}" destId="{84DB02FD-2E96-4031-97C3-877BA720DF16}" srcOrd="0" destOrd="0" presId="urn:microsoft.com/office/officeart/2005/8/layout/hierarchy2"/>
    <dgm:cxn modelId="{917AEC95-E2C9-4AFC-83EA-A672C109AF1F}" type="presParOf" srcId="{84DB02FD-2E96-4031-97C3-877BA720DF16}" destId="{9C7B6AEB-2A1A-4629-B250-69DA62E96FD2}" srcOrd="0" destOrd="0" presId="urn:microsoft.com/office/officeart/2005/8/layout/hierarchy2"/>
    <dgm:cxn modelId="{B553726B-3A9C-45A7-9C7A-E0B33706253D}" type="presParOf" srcId="{C4D359DA-D65A-4D2D-9B17-DAC240F4AE1A}" destId="{4DFCC70D-30A1-4AD0-81FB-96B89AEAF2D2}" srcOrd="1" destOrd="0" presId="urn:microsoft.com/office/officeart/2005/8/layout/hierarchy2"/>
    <dgm:cxn modelId="{56E0BE51-CCCA-4F59-85F2-65B3668C3A2E}" type="presParOf" srcId="{4DFCC70D-30A1-4AD0-81FB-96B89AEAF2D2}" destId="{55DDBAF9-699B-44E7-96B6-FE8D9585124A}" srcOrd="0" destOrd="0" presId="urn:microsoft.com/office/officeart/2005/8/layout/hierarchy2"/>
    <dgm:cxn modelId="{39A2269A-C3D5-4D1E-8B51-FB6394BFA7AD}" type="presParOf" srcId="{4DFCC70D-30A1-4AD0-81FB-96B89AEAF2D2}" destId="{0249617D-75A8-4911-843C-7DCA6CB7FA09}" srcOrd="1" destOrd="0" presId="urn:microsoft.com/office/officeart/2005/8/layout/hierarchy2"/>
    <dgm:cxn modelId="{8BBBF482-B054-4EB5-B5D2-25678EF292D1}" type="presParOf" srcId="{E945BA11-2783-490D-BE99-E978E35A51EA}" destId="{DEC9A103-1D91-4522-B87E-7049212C411F}" srcOrd="2" destOrd="0" presId="urn:microsoft.com/office/officeart/2005/8/layout/hierarchy2"/>
    <dgm:cxn modelId="{831A06DE-DE96-4238-98C1-CFBADF1B4F28}" type="presParOf" srcId="{DEC9A103-1D91-4522-B87E-7049212C411F}" destId="{5D15DCB6-9DE9-457B-A954-FBA111D83605}" srcOrd="0" destOrd="0" presId="urn:microsoft.com/office/officeart/2005/8/layout/hierarchy2"/>
    <dgm:cxn modelId="{5987E3BE-3CC4-453E-9801-E6E53CE604E7}" type="presParOf" srcId="{E945BA11-2783-490D-BE99-E978E35A51EA}" destId="{04AD1332-FD6A-47AB-B865-7E5A2E8DCEB3}" srcOrd="3" destOrd="0" presId="urn:microsoft.com/office/officeart/2005/8/layout/hierarchy2"/>
    <dgm:cxn modelId="{E94A3000-87B9-4E8E-90D2-C7ABDE504578}" type="presParOf" srcId="{04AD1332-FD6A-47AB-B865-7E5A2E8DCEB3}" destId="{6D96F0E0-D11E-468A-BDBE-9211F1869E6B}" srcOrd="0" destOrd="0" presId="urn:microsoft.com/office/officeart/2005/8/layout/hierarchy2"/>
    <dgm:cxn modelId="{0C0FE92A-9EF7-457F-BEBE-602C3F242B87}" type="presParOf" srcId="{04AD1332-FD6A-47AB-B865-7E5A2E8DCEB3}" destId="{B2B01F3D-49BE-48DA-BF46-24A32D36EA5E}" srcOrd="1" destOrd="0" presId="urn:microsoft.com/office/officeart/2005/8/layout/hierarchy2"/>
    <dgm:cxn modelId="{1335A0AF-AC4B-4F68-B0CB-1E0E8C6F2530}" type="presParOf" srcId="{B2B01F3D-49BE-48DA-BF46-24A32D36EA5E}" destId="{756BB432-40CF-44FE-A8AB-3318AF7FCA7F}" srcOrd="0" destOrd="0" presId="urn:microsoft.com/office/officeart/2005/8/layout/hierarchy2"/>
    <dgm:cxn modelId="{ED167DCC-F674-4128-8A7C-BE4F99D1733E}" type="presParOf" srcId="{756BB432-40CF-44FE-A8AB-3318AF7FCA7F}" destId="{C26E67C7-43BF-41D2-86E1-0DB6D974BD1F}" srcOrd="0" destOrd="0" presId="urn:microsoft.com/office/officeart/2005/8/layout/hierarchy2"/>
    <dgm:cxn modelId="{9FAECA5A-FD3A-4348-9194-70F9922CF200}" type="presParOf" srcId="{B2B01F3D-49BE-48DA-BF46-24A32D36EA5E}" destId="{264A3530-3A78-40E1-9624-B5F1CCD3661C}" srcOrd="1" destOrd="0" presId="urn:microsoft.com/office/officeart/2005/8/layout/hierarchy2"/>
    <dgm:cxn modelId="{87B5AC71-AA0A-4E74-89B4-24681513CC6C}" type="presParOf" srcId="{264A3530-3A78-40E1-9624-B5F1CCD3661C}" destId="{4B8C2886-7B9E-49B2-A14F-74BE1C47B3CA}" srcOrd="0" destOrd="0" presId="urn:microsoft.com/office/officeart/2005/8/layout/hierarchy2"/>
    <dgm:cxn modelId="{FE671326-002B-4A83-8B94-FDC85C9A38B4}" type="presParOf" srcId="{264A3530-3A78-40E1-9624-B5F1CCD3661C}" destId="{CCA541CE-2839-4CC7-891B-861AC50436CD}" srcOrd="1" destOrd="0" presId="urn:microsoft.com/office/officeart/2005/8/layout/hierarchy2"/>
    <dgm:cxn modelId="{5AE73CD1-45F0-4992-B5E6-31DFC7D83FDE}" type="presParOf" srcId="{E945BA11-2783-490D-BE99-E978E35A51EA}" destId="{2435A071-2464-405D-A5DC-DDAA14DC1410}" srcOrd="4" destOrd="0" presId="urn:microsoft.com/office/officeart/2005/8/layout/hierarchy2"/>
    <dgm:cxn modelId="{2A2BD92E-572F-4A2B-B59D-09947E0DD544}" type="presParOf" srcId="{2435A071-2464-405D-A5DC-DDAA14DC1410}" destId="{BFA38300-B1BE-46F2-BE88-2CAECBBB403D}" srcOrd="0" destOrd="0" presId="urn:microsoft.com/office/officeart/2005/8/layout/hierarchy2"/>
    <dgm:cxn modelId="{8507FA66-D904-4FE4-85D2-FA453CDE388D}" type="presParOf" srcId="{E945BA11-2783-490D-BE99-E978E35A51EA}" destId="{127A1382-E084-455B-83CD-352E210A4201}" srcOrd="5" destOrd="0" presId="urn:microsoft.com/office/officeart/2005/8/layout/hierarchy2"/>
    <dgm:cxn modelId="{D996A947-E380-4E0F-AB97-929916F9AE56}" type="presParOf" srcId="{127A1382-E084-455B-83CD-352E210A4201}" destId="{BCD004C7-35C6-48C5-85E8-EFF882129E9B}" srcOrd="0" destOrd="0" presId="urn:microsoft.com/office/officeart/2005/8/layout/hierarchy2"/>
    <dgm:cxn modelId="{163456B4-143B-4732-82CB-02B84F9D03FE}" type="presParOf" srcId="{127A1382-E084-455B-83CD-352E210A4201}" destId="{3C6B7F25-6CB6-45C9-864E-43CE970BEFF6}" srcOrd="1" destOrd="0" presId="urn:microsoft.com/office/officeart/2005/8/layout/hierarchy2"/>
    <dgm:cxn modelId="{5F4F27ED-6DA1-47D8-B0DE-A6DA634B63D5}" type="presParOf" srcId="{3C6B7F25-6CB6-45C9-864E-43CE970BEFF6}" destId="{C34983EA-FD76-433E-A45A-5C6988833AD4}" srcOrd="0" destOrd="0" presId="urn:microsoft.com/office/officeart/2005/8/layout/hierarchy2"/>
    <dgm:cxn modelId="{67DFAD6B-343B-460F-B9DD-EEB4645E2C10}" type="presParOf" srcId="{C34983EA-FD76-433E-A45A-5C6988833AD4}" destId="{036AD63E-7A56-4E04-BA16-DB8F79C8703B}" srcOrd="0" destOrd="0" presId="urn:microsoft.com/office/officeart/2005/8/layout/hierarchy2"/>
    <dgm:cxn modelId="{E215ACA5-CEFA-4EC7-96C5-42A7E9E3B854}" type="presParOf" srcId="{3C6B7F25-6CB6-45C9-864E-43CE970BEFF6}" destId="{5F68B7F8-DB84-447E-A4EB-68DE77DCDC5A}" srcOrd="1" destOrd="0" presId="urn:microsoft.com/office/officeart/2005/8/layout/hierarchy2"/>
    <dgm:cxn modelId="{0037904D-1523-4816-81C2-2D57D53CCBB1}" type="presParOf" srcId="{5F68B7F8-DB84-447E-A4EB-68DE77DCDC5A}" destId="{8F93941E-076A-444D-A504-EFB7B2DD64B9}" srcOrd="0" destOrd="0" presId="urn:microsoft.com/office/officeart/2005/8/layout/hierarchy2"/>
    <dgm:cxn modelId="{C06D1BEA-18DD-4CFC-BD24-02D14B4904F0}" type="presParOf" srcId="{5F68B7F8-DB84-447E-A4EB-68DE77DCDC5A}" destId="{F8E6CFC2-E48D-4DD3-8653-F3FAC51BB8A8}" srcOrd="1" destOrd="0" presId="urn:microsoft.com/office/officeart/2005/8/layout/hierarchy2"/>
    <dgm:cxn modelId="{C71D2F1C-FC73-4286-AA9A-F67D658033E9}" type="presParOf" srcId="{E945BA11-2783-490D-BE99-E978E35A51EA}" destId="{FA4163C0-24D4-49EA-95E5-D9C0F65787CA}" srcOrd="6" destOrd="0" presId="urn:microsoft.com/office/officeart/2005/8/layout/hierarchy2"/>
    <dgm:cxn modelId="{B86F55C2-6E70-40A5-AD3E-35A13AA106CE}" type="presParOf" srcId="{FA4163C0-24D4-49EA-95E5-D9C0F65787CA}" destId="{56553DC0-4EB4-485B-9853-DDA8A24E0080}" srcOrd="0" destOrd="0" presId="urn:microsoft.com/office/officeart/2005/8/layout/hierarchy2"/>
    <dgm:cxn modelId="{0A5B4C39-CC31-4E2A-838B-5F5BF1B3AB28}" type="presParOf" srcId="{E945BA11-2783-490D-BE99-E978E35A51EA}" destId="{C6099283-F651-4CF7-827A-040DD436C25D}" srcOrd="7" destOrd="0" presId="urn:microsoft.com/office/officeart/2005/8/layout/hierarchy2"/>
    <dgm:cxn modelId="{D3C89AAB-1335-4CEC-A577-E9C412EC0EDE}" type="presParOf" srcId="{C6099283-F651-4CF7-827A-040DD436C25D}" destId="{88A6A705-7991-4562-9929-D3EA567F42D8}" srcOrd="0" destOrd="0" presId="urn:microsoft.com/office/officeart/2005/8/layout/hierarchy2"/>
    <dgm:cxn modelId="{F82124B2-C0B7-45E0-BE9D-7190FB291927}" type="presParOf" srcId="{C6099283-F651-4CF7-827A-040DD436C25D}" destId="{49477285-EB84-472A-98CE-E7AC526053BA}" srcOrd="1" destOrd="0" presId="urn:microsoft.com/office/officeart/2005/8/layout/hierarchy2"/>
    <dgm:cxn modelId="{20BB3B9E-1544-4DBB-841C-7682219911F2}" type="presParOf" srcId="{49477285-EB84-472A-98CE-E7AC526053BA}" destId="{BF9C9A30-2CD8-47EA-8A50-36B7126F4867}" srcOrd="0" destOrd="0" presId="urn:microsoft.com/office/officeart/2005/8/layout/hierarchy2"/>
    <dgm:cxn modelId="{68E33C3F-1787-47E0-B184-3914DBFC94EE}" type="presParOf" srcId="{BF9C9A30-2CD8-47EA-8A50-36B7126F4867}" destId="{C44D8436-9A97-459F-9E03-D624727C91E6}" srcOrd="0" destOrd="0" presId="urn:microsoft.com/office/officeart/2005/8/layout/hierarchy2"/>
    <dgm:cxn modelId="{EBF5A7B0-26F7-4A00-A9C3-088972E7E33C}" type="presParOf" srcId="{49477285-EB84-472A-98CE-E7AC526053BA}" destId="{0162324F-0A38-4F88-8024-3A02300C31B2}" srcOrd="1" destOrd="0" presId="urn:microsoft.com/office/officeart/2005/8/layout/hierarchy2"/>
    <dgm:cxn modelId="{3B126A21-F910-45E7-AD62-7E3EC789905B}" type="presParOf" srcId="{0162324F-0A38-4F88-8024-3A02300C31B2}" destId="{37E6DB78-E7E2-4CC3-BB06-331C6B8776A2}" srcOrd="0" destOrd="0" presId="urn:microsoft.com/office/officeart/2005/8/layout/hierarchy2"/>
    <dgm:cxn modelId="{879F0226-A333-4041-9929-EE1369F8B17F}" type="presParOf" srcId="{0162324F-0A38-4F88-8024-3A02300C31B2}" destId="{26D0CD65-D87D-499B-9682-DC5377119506}" srcOrd="1" destOrd="0" presId="urn:microsoft.com/office/officeart/2005/8/layout/hierarchy2"/>
    <dgm:cxn modelId="{9D789399-13FC-44C1-B543-D4EFE3837859}" type="presParOf" srcId="{E945BA11-2783-490D-BE99-E978E35A51EA}" destId="{3394BD22-679A-4292-9789-B40479D7A01F}" srcOrd="8" destOrd="0" presId="urn:microsoft.com/office/officeart/2005/8/layout/hierarchy2"/>
    <dgm:cxn modelId="{5280E19E-BB72-481D-8ECD-C535EFB417D3}" type="presParOf" srcId="{3394BD22-679A-4292-9789-B40479D7A01F}" destId="{86860296-EB94-415C-B787-17D4C2327763}" srcOrd="0" destOrd="0" presId="urn:microsoft.com/office/officeart/2005/8/layout/hierarchy2"/>
    <dgm:cxn modelId="{3726D2CF-6CA7-49DC-AE72-05636A2CEA19}" type="presParOf" srcId="{E945BA11-2783-490D-BE99-E978E35A51EA}" destId="{E3D83F45-AF30-44B1-8CAF-DEA5BF13237D}" srcOrd="9" destOrd="0" presId="urn:microsoft.com/office/officeart/2005/8/layout/hierarchy2"/>
    <dgm:cxn modelId="{DEF4D1C7-BDF6-4D4D-B419-B91D001E2DC5}" type="presParOf" srcId="{E3D83F45-AF30-44B1-8CAF-DEA5BF13237D}" destId="{3D5B398D-DAD1-4D83-9E82-2BC4FDC61316}" srcOrd="0" destOrd="0" presId="urn:microsoft.com/office/officeart/2005/8/layout/hierarchy2"/>
    <dgm:cxn modelId="{91C9B964-9AE8-4281-854C-58FFA58B5B64}" type="presParOf" srcId="{E3D83F45-AF30-44B1-8CAF-DEA5BF13237D}" destId="{A2AA568C-B949-4F62-9CC7-6F3A896EC94B}" srcOrd="1" destOrd="0" presId="urn:microsoft.com/office/officeart/2005/8/layout/hierarchy2"/>
    <dgm:cxn modelId="{336C204D-A50C-4E72-9C8E-C05D1B306036}" type="presParOf" srcId="{A2AA568C-B949-4F62-9CC7-6F3A896EC94B}" destId="{B0660357-9A47-43A3-8FBB-42A80E8BC228}" srcOrd="0" destOrd="0" presId="urn:microsoft.com/office/officeart/2005/8/layout/hierarchy2"/>
    <dgm:cxn modelId="{23864C79-A2DC-41B3-BA42-B5F9549345AA}" type="presParOf" srcId="{B0660357-9A47-43A3-8FBB-42A80E8BC228}" destId="{1FA2DA74-95FD-4C31-A30F-4E2F1E12165B}" srcOrd="0" destOrd="0" presId="urn:microsoft.com/office/officeart/2005/8/layout/hierarchy2"/>
    <dgm:cxn modelId="{6DB44114-970A-44FC-ADA1-AC9DC59DF791}" type="presParOf" srcId="{A2AA568C-B949-4F62-9CC7-6F3A896EC94B}" destId="{941355BD-0E61-4A31-AEBA-C9C6FAB53208}" srcOrd="1" destOrd="0" presId="urn:microsoft.com/office/officeart/2005/8/layout/hierarchy2"/>
    <dgm:cxn modelId="{0391AF52-B134-483B-9B2C-01718F34CA86}" type="presParOf" srcId="{941355BD-0E61-4A31-AEBA-C9C6FAB53208}" destId="{657005BD-27CE-4BD9-9EE5-3F9A12A79FE2}" srcOrd="0" destOrd="0" presId="urn:microsoft.com/office/officeart/2005/8/layout/hierarchy2"/>
    <dgm:cxn modelId="{0D2AC872-234E-4841-A177-3CDE2641E7A1}" type="presParOf" srcId="{941355BD-0E61-4A31-AEBA-C9C6FAB53208}" destId="{39A85E0E-B8C3-4761-94CF-E3BBC1C269EA}" srcOrd="1" destOrd="0" presId="urn:microsoft.com/office/officeart/2005/8/layout/hierarchy2"/>
    <dgm:cxn modelId="{494C61DB-AABA-48E6-98DA-EE296FE66CB9}" type="presParOf" srcId="{E945BA11-2783-490D-BE99-E978E35A51EA}" destId="{BC0740F4-6201-48B9-BC15-EAE87E72A8C1}" srcOrd="10" destOrd="0" presId="urn:microsoft.com/office/officeart/2005/8/layout/hierarchy2"/>
    <dgm:cxn modelId="{6FA78303-8890-47B6-BE8B-657AD3FD6A70}" type="presParOf" srcId="{BC0740F4-6201-48B9-BC15-EAE87E72A8C1}" destId="{4C6BF4DC-A824-4A78-BDE3-6046C53FF8D2}" srcOrd="0" destOrd="0" presId="urn:microsoft.com/office/officeart/2005/8/layout/hierarchy2"/>
    <dgm:cxn modelId="{E9488815-2B28-4A74-AD48-4FC3AB057329}" type="presParOf" srcId="{E945BA11-2783-490D-BE99-E978E35A51EA}" destId="{5600B9F0-C8F2-4E7F-B669-6E24DED5BB9C}" srcOrd="11" destOrd="0" presId="urn:microsoft.com/office/officeart/2005/8/layout/hierarchy2"/>
    <dgm:cxn modelId="{76FD357B-C355-4004-B657-A577479A54E1}" type="presParOf" srcId="{5600B9F0-C8F2-4E7F-B669-6E24DED5BB9C}" destId="{147E5B93-C34D-4CFB-B03D-A589AC2C5D7B}" srcOrd="0" destOrd="0" presId="urn:microsoft.com/office/officeart/2005/8/layout/hierarchy2"/>
    <dgm:cxn modelId="{C0DF0E99-6739-435B-81EC-29B4ED53799B}" type="presParOf" srcId="{5600B9F0-C8F2-4E7F-B669-6E24DED5BB9C}" destId="{2C504108-A3E9-4D6E-91E6-4B9143DA3FDD}" srcOrd="1" destOrd="0" presId="urn:microsoft.com/office/officeart/2005/8/layout/hierarchy2"/>
    <dgm:cxn modelId="{711F58A7-37E0-41A4-AFD7-4AB601E4BA21}" type="presParOf" srcId="{2C504108-A3E9-4D6E-91E6-4B9143DA3FDD}" destId="{257AD3DD-658C-45F5-8AA8-4337373943F2}" srcOrd="0" destOrd="0" presId="urn:microsoft.com/office/officeart/2005/8/layout/hierarchy2"/>
    <dgm:cxn modelId="{3E283B99-E0FA-4A5E-8085-D1160B03F419}" type="presParOf" srcId="{257AD3DD-658C-45F5-8AA8-4337373943F2}" destId="{FAE5B318-2F31-4432-9BB2-D629E343FC49}" srcOrd="0" destOrd="0" presId="urn:microsoft.com/office/officeart/2005/8/layout/hierarchy2"/>
    <dgm:cxn modelId="{1EE80DD0-C1F8-4023-9AD3-2697A274B6B0}" type="presParOf" srcId="{2C504108-A3E9-4D6E-91E6-4B9143DA3FDD}" destId="{D4D2BE19-9914-4F6D-ACF3-0E3B42F01DEE}" srcOrd="1" destOrd="0" presId="urn:microsoft.com/office/officeart/2005/8/layout/hierarchy2"/>
    <dgm:cxn modelId="{57B54661-6A8D-4DF5-8F37-917411CCA510}" type="presParOf" srcId="{D4D2BE19-9914-4F6D-ACF3-0E3B42F01DEE}" destId="{8BCFEC9D-15ED-4C3A-ADE1-E574F0693BFA}" srcOrd="0" destOrd="0" presId="urn:microsoft.com/office/officeart/2005/8/layout/hierarchy2"/>
    <dgm:cxn modelId="{C022BFC2-60CE-4CA5-8B33-3958ABF2D579}" type="presParOf" srcId="{D4D2BE19-9914-4F6D-ACF3-0E3B42F01DEE}" destId="{813594CB-7DEF-4DE7-9A09-93EF521B9049}" srcOrd="1" destOrd="0" presId="urn:microsoft.com/office/officeart/2005/8/layout/hierarchy2"/>
    <dgm:cxn modelId="{8BB07DA5-FEB9-411D-BE34-05B03B55A97C}" type="presParOf" srcId="{E945BA11-2783-490D-BE99-E978E35A51EA}" destId="{23697148-3591-4C58-98B4-0C483B0368E9}" srcOrd="12" destOrd="0" presId="urn:microsoft.com/office/officeart/2005/8/layout/hierarchy2"/>
    <dgm:cxn modelId="{299E6647-7D3F-436D-B8D2-9C14221415EB}" type="presParOf" srcId="{23697148-3591-4C58-98B4-0C483B0368E9}" destId="{A2EBCE15-29AD-4B95-90BA-08098D9B79FB}" srcOrd="0" destOrd="0" presId="urn:microsoft.com/office/officeart/2005/8/layout/hierarchy2"/>
    <dgm:cxn modelId="{5928D8F7-FCB1-4B1C-AC5F-C53CE7AF990B}" type="presParOf" srcId="{E945BA11-2783-490D-BE99-E978E35A51EA}" destId="{E5E707B5-BD43-46FB-9C97-0DA1BB571FE3}" srcOrd="13" destOrd="0" presId="urn:microsoft.com/office/officeart/2005/8/layout/hierarchy2"/>
    <dgm:cxn modelId="{46FA6129-2495-44BC-9C6A-A5F7E2CE50A1}" type="presParOf" srcId="{E5E707B5-BD43-46FB-9C97-0DA1BB571FE3}" destId="{20E10FF4-1816-4DB4-9624-19D47A6590C7}" srcOrd="0" destOrd="0" presId="urn:microsoft.com/office/officeart/2005/8/layout/hierarchy2"/>
    <dgm:cxn modelId="{1F806D40-F1CF-4B1E-8CDB-B1B00556F7DC}" type="presParOf" srcId="{E5E707B5-BD43-46FB-9C97-0DA1BB571FE3}" destId="{B5AD41DD-506C-49DC-B97D-35945CA55A2A}" srcOrd="1" destOrd="0" presId="urn:microsoft.com/office/officeart/2005/8/layout/hierarchy2"/>
    <dgm:cxn modelId="{4E164933-CF0D-4372-A0FB-87C324C32854}" type="presParOf" srcId="{B5AD41DD-506C-49DC-B97D-35945CA55A2A}" destId="{0C212C53-CFB0-4666-B210-F5E5B1AC1318}" srcOrd="0" destOrd="0" presId="urn:microsoft.com/office/officeart/2005/8/layout/hierarchy2"/>
    <dgm:cxn modelId="{093DA584-5A59-4C5C-AD21-59BCA2A61E4C}" type="presParOf" srcId="{0C212C53-CFB0-4666-B210-F5E5B1AC1318}" destId="{EC65A3D8-2021-4F1C-B175-603F70F1E967}" srcOrd="0" destOrd="0" presId="urn:microsoft.com/office/officeart/2005/8/layout/hierarchy2"/>
    <dgm:cxn modelId="{FA12E645-C999-4829-B305-B94963ADE810}" type="presParOf" srcId="{B5AD41DD-506C-49DC-B97D-35945CA55A2A}" destId="{EB056F06-610F-4700-A304-E22B4195BC2E}" srcOrd="1" destOrd="0" presId="urn:microsoft.com/office/officeart/2005/8/layout/hierarchy2"/>
    <dgm:cxn modelId="{4BE5E07E-8504-49CF-924B-E221F6E1FDCF}" type="presParOf" srcId="{EB056F06-610F-4700-A304-E22B4195BC2E}" destId="{EC0A76FC-2587-45DE-B175-1C640CDCBD51}" srcOrd="0" destOrd="0" presId="urn:microsoft.com/office/officeart/2005/8/layout/hierarchy2"/>
    <dgm:cxn modelId="{0CCCDABF-971F-491C-A05E-8E57DD22CC19}" type="presParOf" srcId="{EB056F06-610F-4700-A304-E22B4195BC2E}" destId="{5DBBC684-3A1F-4D2D-818A-E906BCDE49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NABAVU NEFINANCIJSKE IMOVINE</a:t>
          </a:r>
          <a:endParaRPr lang="en-US" sz="8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2.252.642,17 kn te iznose 28.510.371,47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NABAVU PROIZVEDENE DUGOTRAJNE IMOVINE</a:t>
          </a:r>
          <a:endParaRPr lang="en-US" sz="8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DODATNA ULAGANJA NA NEFINANCIJSKOJ IMOVINI</a:t>
          </a:r>
          <a:endParaRPr lang="en-US" sz="800" b="1" dirty="0">
            <a:solidFill>
              <a:schemeClr val="tx1"/>
            </a:solidFill>
          </a:endParaRPr>
        </a:p>
      </dgm:t>
    </dgm:pt>
    <dgm:pt modelId="{ED288CF8-5ABF-41F2-811F-86B633A8625F}" type="parTrans" cxnId="{22A4DE79-5508-4643-80CA-3558CED20E04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930.351.78 kn te iznose 11.073.296,54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2C3E2643-FC84-46BD-907F-51BDD5ACB629}" type="parTrans" cxnId="{264412D3-6175-44B9-A5C4-E319F4359E55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2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DEC9A103-1D91-4522-B87E-7049212C411F}" type="pres">
      <dgm:prSet presAssocID="{ED288CF8-5ABF-41F2-811F-86B633A862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</dgm:pt>
    <dgm:pt modelId="{6D96F0E0-D11E-468A-BDBE-9211F1869E6B}" type="pres">
      <dgm:prSet presAssocID="{B8A1AB9A-AA28-437A-927B-0C23E1C4B74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</dgm:pt>
    <dgm:pt modelId="{756BB432-40CF-44FE-A8AB-3318AF7FCA7F}" type="pres">
      <dgm:prSet presAssocID="{2C3E2643-FC84-46BD-907F-51BDD5ACB62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</dgm:pt>
    <dgm:pt modelId="{4B8C2886-7B9E-49B2-A14F-74BE1C47B3CA}" type="pres">
      <dgm:prSet presAssocID="{1173BC7B-A640-4B4B-909D-C2EA27490302}" presName="LevelTwoTextNode" presStyleLbl="node3" presStyleIdx="1" presStyleCnt="2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</dgm:pt>
  </dgm:ptLst>
  <dgm:cxnLst>
    <dgm:cxn modelId="{0C31A665-C5CA-4E90-BECE-2E99C9F9FB54}" type="presOf" srcId="{B8A1AB9A-AA28-437A-927B-0C23E1C4B743}" destId="{6D96F0E0-D11E-468A-BDBE-9211F1869E6B}" srcOrd="0" destOrd="0" presId="urn:microsoft.com/office/officeart/2005/8/layout/hierarchy2"/>
    <dgm:cxn modelId="{5D4EDF0A-4E1C-43F3-BE73-EC5BE497E67F}" type="presOf" srcId="{2C3E2643-FC84-46BD-907F-51BDD5ACB629}" destId="{C26E67C7-43BF-41D2-86E1-0DB6D974BD1F}" srcOrd="1" destOrd="0" presId="urn:microsoft.com/office/officeart/2005/8/layout/hierarchy2"/>
    <dgm:cxn modelId="{E9CA88B6-AC8D-4D7B-B9DD-F6C16989615D}" type="presOf" srcId="{1173BC7B-A640-4B4B-909D-C2EA27490302}" destId="{4B8C2886-7B9E-49B2-A14F-74BE1C47B3CA}" srcOrd="0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7429CB19-4DE4-49EA-AEEB-EDD8C24A6C7C}" type="presOf" srcId="{F83E6778-B468-4EF1-A92A-DADFF26FED10}" destId="{06DE77FF-86B9-4BD0-BE14-0AB2CA033A1B}" srcOrd="1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5335ABD5-3CCD-4EE6-ADF1-50403AFFE48C}" type="presOf" srcId="{5805CDB4-967C-4D9D-B8CB-1B5678411874}" destId="{A3CA495A-0C69-49D4-B113-26C671179E58}" srcOrd="0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E27007BA-6215-4237-BE43-68735E3C9E81}" type="presOf" srcId="{C80A5AAB-9C48-4BF0-A6AF-19805F561862}" destId="{A68BB7D7-7B9E-4BC6-AA8D-A831C8D8B76A}" srcOrd="0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1852CDDC-1519-4794-9C1E-E220712A6ED6}" type="presOf" srcId="{F83E6778-B468-4EF1-A92A-DADFF26FED10}" destId="{5FE7B1AF-C75E-4B2A-AE76-64CA5DF9CA45}" srcOrd="0" destOrd="0" presId="urn:microsoft.com/office/officeart/2005/8/layout/hierarchy2"/>
    <dgm:cxn modelId="{BED950EE-7139-4571-8AB1-3DBFCE78B1F5}" type="presOf" srcId="{ED288CF8-5ABF-41F2-811F-86B633A8625F}" destId="{DEC9A103-1D91-4522-B87E-7049212C411F}" srcOrd="0" destOrd="0" presId="urn:microsoft.com/office/officeart/2005/8/layout/hierarchy2"/>
    <dgm:cxn modelId="{E68D4586-2265-478D-A578-52923AB6535B}" type="presOf" srcId="{E8F3A7B6-7A40-4D96-B195-A05073257C5B}" destId="{F3196412-4404-4608-8074-A9BB67064793}" srcOrd="0" destOrd="0" presId="urn:microsoft.com/office/officeart/2005/8/layout/hierarchy2"/>
    <dgm:cxn modelId="{AFF17467-7FB0-46E5-B4C2-9DFC3840070B}" type="presOf" srcId="{2C3E2643-FC84-46BD-907F-51BDD5ACB629}" destId="{756BB432-40CF-44FE-A8AB-3318AF7FCA7F}" srcOrd="0" destOrd="0" presId="urn:microsoft.com/office/officeart/2005/8/layout/hierarchy2"/>
    <dgm:cxn modelId="{2784B8F0-6D35-4D0E-8186-B1825524CB02}" type="presOf" srcId="{B8A8FB60-E70B-47B2-A7A2-7A2C85F77E8E}" destId="{9C7B6AEB-2A1A-4629-B250-69DA62E96FD2}" srcOrd="1" destOrd="0" presId="urn:microsoft.com/office/officeart/2005/8/layout/hierarchy2"/>
    <dgm:cxn modelId="{4A21DD1B-183F-4CC8-BF94-4C93F1BB5527}" type="presOf" srcId="{42C87A9A-123F-47A7-8AFC-C4103109CDF3}" destId="{55DDBAF9-699B-44E7-96B6-FE8D9585124A}" srcOrd="0" destOrd="0" presId="urn:microsoft.com/office/officeart/2005/8/layout/hierarchy2"/>
    <dgm:cxn modelId="{86C48909-868F-4AAC-BA52-16C3C7D2E612}" type="presOf" srcId="{B8A8FB60-E70B-47B2-A7A2-7A2C85F77E8E}" destId="{84DB02FD-2E96-4031-97C3-877BA720DF16}" srcOrd="0" destOrd="0" presId="urn:microsoft.com/office/officeart/2005/8/layout/hierarchy2"/>
    <dgm:cxn modelId="{DF12E88E-969E-4E98-B03D-BA51C02850E8}" type="presOf" srcId="{ED288CF8-5ABF-41F2-811F-86B633A8625F}" destId="{5D15DCB6-9DE9-457B-A954-FBA111D83605}" srcOrd="1" destOrd="0" presId="urn:microsoft.com/office/officeart/2005/8/layout/hierarchy2"/>
    <dgm:cxn modelId="{09BD1BBD-8E86-44E7-AB56-EE3BBC27E070}" type="presParOf" srcId="{A68BB7D7-7B9E-4BC6-AA8D-A831C8D8B76A}" destId="{3B16344C-5931-47B3-B849-58CC04814F41}" srcOrd="0" destOrd="0" presId="urn:microsoft.com/office/officeart/2005/8/layout/hierarchy2"/>
    <dgm:cxn modelId="{D71EDE86-38B9-4895-80FC-AA5C2A1054A1}" type="presParOf" srcId="{3B16344C-5931-47B3-B849-58CC04814F41}" destId="{F3196412-4404-4608-8074-A9BB67064793}" srcOrd="0" destOrd="0" presId="urn:microsoft.com/office/officeart/2005/8/layout/hierarchy2"/>
    <dgm:cxn modelId="{231B8F4C-0CF3-4D99-8186-1928BCB68987}" type="presParOf" srcId="{3B16344C-5931-47B3-B849-58CC04814F41}" destId="{E945BA11-2783-490D-BE99-E978E35A51EA}" srcOrd="1" destOrd="0" presId="urn:microsoft.com/office/officeart/2005/8/layout/hierarchy2"/>
    <dgm:cxn modelId="{7A935750-A3B9-426F-BC17-70AFDB8CE420}" type="presParOf" srcId="{E945BA11-2783-490D-BE99-E978E35A51EA}" destId="{5FE7B1AF-C75E-4B2A-AE76-64CA5DF9CA45}" srcOrd="0" destOrd="0" presId="urn:microsoft.com/office/officeart/2005/8/layout/hierarchy2"/>
    <dgm:cxn modelId="{D62AE391-2C86-4543-B39E-E637A9035933}" type="presParOf" srcId="{5FE7B1AF-C75E-4B2A-AE76-64CA5DF9CA45}" destId="{06DE77FF-86B9-4BD0-BE14-0AB2CA033A1B}" srcOrd="0" destOrd="0" presId="urn:microsoft.com/office/officeart/2005/8/layout/hierarchy2"/>
    <dgm:cxn modelId="{5935751A-E272-4349-940B-345FD9E961F1}" type="presParOf" srcId="{E945BA11-2783-490D-BE99-E978E35A51EA}" destId="{4F9BB64A-65D0-4886-94AA-6F8BB558ED33}" srcOrd="1" destOrd="0" presId="urn:microsoft.com/office/officeart/2005/8/layout/hierarchy2"/>
    <dgm:cxn modelId="{E42C7613-8FCA-4154-81C2-D26D71441BD3}" type="presParOf" srcId="{4F9BB64A-65D0-4886-94AA-6F8BB558ED33}" destId="{A3CA495A-0C69-49D4-B113-26C671179E58}" srcOrd="0" destOrd="0" presId="urn:microsoft.com/office/officeart/2005/8/layout/hierarchy2"/>
    <dgm:cxn modelId="{8CBC25DD-8B7F-4E69-A0A9-1271A886FF6F}" type="presParOf" srcId="{4F9BB64A-65D0-4886-94AA-6F8BB558ED33}" destId="{C4D359DA-D65A-4D2D-9B17-DAC240F4AE1A}" srcOrd="1" destOrd="0" presId="urn:microsoft.com/office/officeart/2005/8/layout/hierarchy2"/>
    <dgm:cxn modelId="{CE831488-FABD-45CC-8FB5-3A3DA4AB90D3}" type="presParOf" srcId="{C4D359DA-D65A-4D2D-9B17-DAC240F4AE1A}" destId="{84DB02FD-2E96-4031-97C3-877BA720DF16}" srcOrd="0" destOrd="0" presId="urn:microsoft.com/office/officeart/2005/8/layout/hierarchy2"/>
    <dgm:cxn modelId="{0E1DA212-9DC4-4B99-A9B9-3260A8B1306F}" type="presParOf" srcId="{84DB02FD-2E96-4031-97C3-877BA720DF16}" destId="{9C7B6AEB-2A1A-4629-B250-69DA62E96FD2}" srcOrd="0" destOrd="0" presId="urn:microsoft.com/office/officeart/2005/8/layout/hierarchy2"/>
    <dgm:cxn modelId="{B2E46D5E-AC0E-41E2-817D-1CE8D8D42CD8}" type="presParOf" srcId="{C4D359DA-D65A-4D2D-9B17-DAC240F4AE1A}" destId="{4DFCC70D-30A1-4AD0-81FB-96B89AEAF2D2}" srcOrd="1" destOrd="0" presId="urn:microsoft.com/office/officeart/2005/8/layout/hierarchy2"/>
    <dgm:cxn modelId="{86B1B3F5-BD64-43FA-83CB-B3B6716D7262}" type="presParOf" srcId="{4DFCC70D-30A1-4AD0-81FB-96B89AEAF2D2}" destId="{55DDBAF9-699B-44E7-96B6-FE8D9585124A}" srcOrd="0" destOrd="0" presId="urn:microsoft.com/office/officeart/2005/8/layout/hierarchy2"/>
    <dgm:cxn modelId="{2356B8ED-DBA0-4C9B-ABB7-CD4D97E94A13}" type="presParOf" srcId="{4DFCC70D-30A1-4AD0-81FB-96B89AEAF2D2}" destId="{0249617D-75A8-4911-843C-7DCA6CB7FA09}" srcOrd="1" destOrd="0" presId="urn:microsoft.com/office/officeart/2005/8/layout/hierarchy2"/>
    <dgm:cxn modelId="{3A97223E-CA55-4317-AA1B-E8AF3566E230}" type="presParOf" srcId="{E945BA11-2783-490D-BE99-E978E35A51EA}" destId="{DEC9A103-1D91-4522-B87E-7049212C411F}" srcOrd="2" destOrd="0" presId="urn:microsoft.com/office/officeart/2005/8/layout/hierarchy2"/>
    <dgm:cxn modelId="{B0CA2FDE-6FDB-473D-BB1A-ED73EBF23EE0}" type="presParOf" srcId="{DEC9A103-1D91-4522-B87E-7049212C411F}" destId="{5D15DCB6-9DE9-457B-A954-FBA111D83605}" srcOrd="0" destOrd="0" presId="urn:microsoft.com/office/officeart/2005/8/layout/hierarchy2"/>
    <dgm:cxn modelId="{EA2DA2E5-E2B2-4241-A6A2-236B237018B5}" type="presParOf" srcId="{E945BA11-2783-490D-BE99-E978E35A51EA}" destId="{04AD1332-FD6A-47AB-B865-7E5A2E8DCEB3}" srcOrd="3" destOrd="0" presId="urn:microsoft.com/office/officeart/2005/8/layout/hierarchy2"/>
    <dgm:cxn modelId="{5B0B5502-DEA1-479E-A155-3F41E98287F0}" type="presParOf" srcId="{04AD1332-FD6A-47AB-B865-7E5A2E8DCEB3}" destId="{6D96F0E0-D11E-468A-BDBE-9211F1869E6B}" srcOrd="0" destOrd="0" presId="urn:microsoft.com/office/officeart/2005/8/layout/hierarchy2"/>
    <dgm:cxn modelId="{DE393026-32EB-4CE7-8605-6ED7CA509295}" type="presParOf" srcId="{04AD1332-FD6A-47AB-B865-7E5A2E8DCEB3}" destId="{B2B01F3D-49BE-48DA-BF46-24A32D36EA5E}" srcOrd="1" destOrd="0" presId="urn:microsoft.com/office/officeart/2005/8/layout/hierarchy2"/>
    <dgm:cxn modelId="{EB95E42B-B9CA-4ECF-9C7C-9C8454E06BAC}" type="presParOf" srcId="{B2B01F3D-49BE-48DA-BF46-24A32D36EA5E}" destId="{756BB432-40CF-44FE-A8AB-3318AF7FCA7F}" srcOrd="0" destOrd="0" presId="urn:microsoft.com/office/officeart/2005/8/layout/hierarchy2"/>
    <dgm:cxn modelId="{3CF2D5A1-3AC9-4EFA-AD76-319B424C990A}" type="presParOf" srcId="{756BB432-40CF-44FE-A8AB-3318AF7FCA7F}" destId="{C26E67C7-43BF-41D2-86E1-0DB6D974BD1F}" srcOrd="0" destOrd="0" presId="urn:microsoft.com/office/officeart/2005/8/layout/hierarchy2"/>
    <dgm:cxn modelId="{988E859E-01C1-4C96-89EE-3562FB48DE18}" type="presParOf" srcId="{B2B01F3D-49BE-48DA-BF46-24A32D36EA5E}" destId="{264A3530-3A78-40E1-9624-B5F1CCD3661C}" srcOrd="1" destOrd="0" presId="urn:microsoft.com/office/officeart/2005/8/layout/hierarchy2"/>
    <dgm:cxn modelId="{3FE53587-1355-419A-832E-9AC8F6A36ED9}" type="presParOf" srcId="{264A3530-3A78-40E1-9624-B5F1CCD3661C}" destId="{4B8C2886-7B9E-49B2-A14F-74BE1C47B3CA}" srcOrd="0" destOrd="0" presId="urn:microsoft.com/office/officeart/2005/8/layout/hierarchy2"/>
    <dgm:cxn modelId="{DE16538A-B02F-43C1-8FFC-FFE013DA4C46}" type="presParOf" srcId="{264A3530-3A78-40E1-9624-B5F1CCD3661C}" destId="{CCA541CE-2839-4CC7-891B-861AC50436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IZDACI ZA FINANCIJSKU IMOVINU I OTPLATE ZAJMOVA</a:t>
          </a:r>
          <a:endParaRPr lang="en-US" sz="8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Nisu ni povećani ni smanjeni te ostaju u prethodno planiranom iznosu koji iznosi 1.857.350,00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IZDACI ZA  DANE ZAJMOVE</a:t>
          </a:r>
          <a:endParaRPr lang="en-US" sz="10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19DEEBCC-61F4-4494-B661-BAAAA1303D1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3.460,00 kn te iznose 1.421.533,00 kn.</a:t>
          </a:r>
          <a:endParaRPr lang="hr-HR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0375A9D-EB09-40A8-8260-F1E680C8F97B}" type="parTrans" cxnId="{292A6F98-B985-4BEF-8AEB-2F0C970AF577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12F9D9C0-BB4E-4CC6-ADD3-479C1B99B072}" type="sibTrans" cxnId="{292A6F98-B985-4BEF-8AEB-2F0C970AF577}">
      <dgm:prSet/>
      <dgm:spPr/>
      <dgm:t>
        <a:bodyPr/>
        <a:lstStyle/>
        <a:p>
          <a:endParaRPr lang="hr-HR"/>
        </a:p>
      </dgm:t>
    </dgm:pt>
    <dgm:pt modelId="{C5913A26-F1F7-45C1-A922-CD41F44FB8A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IZDACI ZA OTPLATU GLAVNICA PRIMLJENIH KREDITA I ZAJMOVA</a:t>
          </a:r>
          <a:endParaRPr lang="hr-HR" sz="800" b="1" dirty="0">
            <a:solidFill>
              <a:schemeClr val="tx1"/>
            </a:solidFill>
          </a:endParaRPr>
        </a:p>
      </dgm:t>
    </dgm:pt>
    <dgm:pt modelId="{098A8355-6D27-455B-8841-A61B6AD5366C}" type="parTrans" cxnId="{C1759950-A652-4F01-A00B-32E89B3AFBF9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63952816-647F-47AA-8E20-EC2C87AB95C2}" type="sibTrans" cxnId="{C1759950-A652-4F01-A00B-32E89B3AFBF9}">
      <dgm:prSet/>
      <dgm:spPr/>
      <dgm:t>
        <a:bodyPr/>
        <a:lstStyle/>
        <a:p>
          <a:endParaRPr lang="hr-HR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2" custScaleX="546060" custLinFactNeighborX="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66595B66-72F7-4541-8713-38335BFE6DB5}" type="pres">
      <dgm:prSet presAssocID="{098A8355-6D27-455B-8841-A61B6AD5366C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7CC1266E-3E2C-4621-BF98-D092453183DD}" type="pres">
      <dgm:prSet presAssocID="{098A8355-6D27-455B-8841-A61B6AD5366C}" presName="connTx" presStyleLbl="parChTrans1D2" presStyleIdx="1" presStyleCnt="2"/>
      <dgm:spPr/>
      <dgm:t>
        <a:bodyPr/>
        <a:lstStyle/>
        <a:p>
          <a:endParaRPr lang="hr-HR"/>
        </a:p>
      </dgm:t>
    </dgm:pt>
    <dgm:pt modelId="{88C228F0-CCDA-4B69-81D5-AB519C549E26}" type="pres">
      <dgm:prSet presAssocID="{C5913A26-F1F7-45C1-A922-CD41F44FB8AD}" presName="root2" presStyleCnt="0"/>
      <dgm:spPr/>
    </dgm:pt>
    <dgm:pt modelId="{1AE45DDE-D76E-4E50-9759-B1C2F16460FB}" type="pres">
      <dgm:prSet presAssocID="{C5913A26-F1F7-45C1-A922-CD41F44FB8A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5799F5-4682-4CCB-A2CF-CCFC108FAE72}" type="pres">
      <dgm:prSet presAssocID="{C5913A26-F1F7-45C1-A922-CD41F44FB8AD}" presName="level3hierChild" presStyleCnt="0"/>
      <dgm:spPr/>
    </dgm:pt>
    <dgm:pt modelId="{02F26037-BB71-4F12-85DA-501BEC34E945}" type="pres">
      <dgm:prSet presAssocID="{40375A9D-EB09-40A8-8260-F1E680C8F97B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DF7739F6-A803-4A8E-80BF-F0597D55379B}" type="pres">
      <dgm:prSet presAssocID="{40375A9D-EB09-40A8-8260-F1E680C8F97B}" presName="connTx" presStyleLbl="parChTrans1D3" presStyleIdx="1" presStyleCnt="2"/>
      <dgm:spPr/>
      <dgm:t>
        <a:bodyPr/>
        <a:lstStyle/>
        <a:p>
          <a:endParaRPr lang="hr-HR"/>
        </a:p>
      </dgm:t>
    </dgm:pt>
    <dgm:pt modelId="{D37AE246-1E6D-40E7-BC5B-40AE9DDE5FD0}" type="pres">
      <dgm:prSet presAssocID="{19DEEBCC-61F4-4494-B661-BAAAA1303D1D}" presName="root2" presStyleCnt="0"/>
      <dgm:spPr/>
    </dgm:pt>
    <dgm:pt modelId="{AF8AD315-45B0-4EC0-A699-EE80544ABC84}" type="pres">
      <dgm:prSet presAssocID="{19DEEBCC-61F4-4494-B661-BAAAA1303D1D}" presName="LevelTwoTextNode" presStyleLbl="node3" presStyleIdx="1" presStyleCnt="2" custScaleX="543730" custLinFactNeighborX="2897" custLinFactNeighborY="-28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F3548A0-C487-4107-8243-F4C1B87962DF}" type="pres">
      <dgm:prSet presAssocID="{19DEEBCC-61F4-4494-B661-BAAAA1303D1D}" presName="level3hierChild" presStyleCnt="0"/>
      <dgm:spPr/>
    </dgm:pt>
  </dgm:ptLst>
  <dgm:cxnLst>
    <dgm:cxn modelId="{C614C38B-B2AB-41AF-B4B4-14B8DD45A863}" type="presOf" srcId="{B8A8FB60-E70B-47B2-A7A2-7A2C85F77E8E}" destId="{84DB02FD-2E96-4031-97C3-877BA720DF16}" srcOrd="0" destOrd="0" presId="urn:microsoft.com/office/officeart/2005/8/layout/hierarchy2"/>
    <dgm:cxn modelId="{7B3D2B21-A9F2-4E41-926E-59F04F4496F1}" type="presOf" srcId="{F83E6778-B468-4EF1-A92A-DADFF26FED10}" destId="{5FE7B1AF-C75E-4B2A-AE76-64CA5DF9CA45}" srcOrd="0" destOrd="0" presId="urn:microsoft.com/office/officeart/2005/8/layout/hierarchy2"/>
    <dgm:cxn modelId="{94FA0C6C-C4B8-4902-9527-BFF7DC92441A}" type="presOf" srcId="{5805CDB4-967C-4D9D-B8CB-1B5678411874}" destId="{A3CA495A-0C69-49D4-B113-26C671179E58}" srcOrd="0" destOrd="0" presId="urn:microsoft.com/office/officeart/2005/8/layout/hierarchy2"/>
    <dgm:cxn modelId="{733A40FD-1278-44AE-B917-8B78438EA694}" type="presOf" srcId="{40375A9D-EB09-40A8-8260-F1E680C8F97B}" destId="{02F26037-BB71-4F12-85DA-501BEC34E945}" srcOrd="0" destOrd="0" presId="urn:microsoft.com/office/officeart/2005/8/layout/hierarchy2"/>
    <dgm:cxn modelId="{292A6F98-B985-4BEF-8AEB-2F0C970AF577}" srcId="{C5913A26-F1F7-45C1-A922-CD41F44FB8AD}" destId="{19DEEBCC-61F4-4494-B661-BAAAA1303D1D}" srcOrd="0" destOrd="0" parTransId="{40375A9D-EB09-40A8-8260-F1E680C8F97B}" sibTransId="{12F9D9C0-BB4E-4CC6-ADD3-479C1B99B072}"/>
    <dgm:cxn modelId="{E4177B8C-C30C-4E15-84B7-D8CDD2F7B23D}" type="presOf" srcId="{42C87A9A-123F-47A7-8AFC-C4103109CDF3}" destId="{55DDBAF9-699B-44E7-96B6-FE8D9585124A}" srcOrd="0" destOrd="0" presId="urn:microsoft.com/office/officeart/2005/8/layout/hierarchy2"/>
    <dgm:cxn modelId="{FCCDDF49-9A22-409F-8DDA-5BCE71A24425}" type="presOf" srcId="{19DEEBCC-61F4-4494-B661-BAAAA1303D1D}" destId="{AF8AD315-45B0-4EC0-A699-EE80544ABC84}" srcOrd="0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E6A780D8-704F-44F8-87D0-C3FFB59345FC}" type="presOf" srcId="{40375A9D-EB09-40A8-8260-F1E680C8F97B}" destId="{DF7739F6-A803-4A8E-80BF-F0597D55379B}" srcOrd="1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5DC86F63-0D85-4FFD-977B-E270ED99B7BE}" type="presOf" srcId="{B8A8FB60-E70B-47B2-A7A2-7A2C85F77E8E}" destId="{9C7B6AEB-2A1A-4629-B250-69DA62E96FD2}" srcOrd="1" destOrd="0" presId="urn:microsoft.com/office/officeart/2005/8/layout/hierarchy2"/>
    <dgm:cxn modelId="{50B8EA40-CE7C-4764-8BA1-4CF0A96172E8}" type="presOf" srcId="{E8F3A7B6-7A40-4D96-B195-A05073257C5B}" destId="{F3196412-4404-4608-8074-A9BB67064793}" srcOrd="0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7F30FC41-E9E8-4037-968D-2B81488DAA14}" type="presOf" srcId="{C5913A26-F1F7-45C1-A922-CD41F44FB8AD}" destId="{1AE45DDE-D76E-4E50-9759-B1C2F16460FB}" srcOrd="0" destOrd="0" presId="urn:microsoft.com/office/officeart/2005/8/layout/hierarchy2"/>
    <dgm:cxn modelId="{1075BF96-73E8-46CC-A9B0-532362E4F7C6}" type="presOf" srcId="{C80A5AAB-9C48-4BF0-A6AF-19805F561862}" destId="{A68BB7D7-7B9E-4BC6-AA8D-A831C8D8B76A}" srcOrd="0" destOrd="0" presId="urn:microsoft.com/office/officeart/2005/8/layout/hierarchy2"/>
    <dgm:cxn modelId="{D83EF022-61B4-46E0-9B0C-DD0D74BCBC53}" type="presOf" srcId="{098A8355-6D27-455B-8841-A61B6AD5366C}" destId="{7CC1266E-3E2C-4621-BF98-D092453183DD}" srcOrd="1" destOrd="0" presId="urn:microsoft.com/office/officeart/2005/8/layout/hierarchy2"/>
    <dgm:cxn modelId="{6A86D8CF-E1B3-402F-B40B-799E5523C301}" type="presOf" srcId="{F83E6778-B468-4EF1-A92A-DADFF26FED10}" destId="{06DE77FF-86B9-4BD0-BE14-0AB2CA033A1B}" srcOrd="1" destOrd="0" presId="urn:microsoft.com/office/officeart/2005/8/layout/hierarchy2"/>
    <dgm:cxn modelId="{C1759950-A652-4F01-A00B-32E89B3AFBF9}" srcId="{E8F3A7B6-7A40-4D96-B195-A05073257C5B}" destId="{C5913A26-F1F7-45C1-A922-CD41F44FB8AD}" srcOrd="1" destOrd="0" parTransId="{098A8355-6D27-455B-8841-A61B6AD5366C}" sibTransId="{63952816-647F-47AA-8E20-EC2C87AB95C2}"/>
    <dgm:cxn modelId="{95A3E845-631C-471A-A185-452031956DDA}" type="presOf" srcId="{098A8355-6D27-455B-8841-A61B6AD5366C}" destId="{66595B66-72F7-4541-8713-38335BFE6DB5}" srcOrd="0" destOrd="0" presId="urn:microsoft.com/office/officeart/2005/8/layout/hierarchy2"/>
    <dgm:cxn modelId="{4ECC0543-698B-46AC-8793-D26B5F762F12}" type="presParOf" srcId="{A68BB7D7-7B9E-4BC6-AA8D-A831C8D8B76A}" destId="{3B16344C-5931-47B3-B849-58CC04814F41}" srcOrd="0" destOrd="0" presId="urn:microsoft.com/office/officeart/2005/8/layout/hierarchy2"/>
    <dgm:cxn modelId="{11E32E71-0742-4809-A6F2-C952985DCB40}" type="presParOf" srcId="{3B16344C-5931-47B3-B849-58CC04814F41}" destId="{F3196412-4404-4608-8074-A9BB67064793}" srcOrd="0" destOrd="0" presId="urn:microsoft.com/office/officeart/2005/8/layout/hierarchy2"/>
    <dgm:cxn modelId="{04BBC3E4-B7ED-475B-9763-9B63D4082EF6}" type="presParOf" srcId="{3B16344C-5931-47B3-B849-58CC04814F41}" destId="{E945BA11-2783-490D-BE99-E978E35A51EA}" srcOrd="1" destOrd="0" presId="urn:microsoft.com/office/officeart/2005/8/layout/hierarchy2"/>
    <dgm:cxn modelId="{1362DD70-798B-4382-99E3-17827417FAA3}" type="presParOf" srcId="{E945BA11-2783-490D-BE99-E978E35A51EA}" destId="{5FE7B1AF-C75E-4B2A-AE76-64CA5DF9CA45}" srcOrd="0" destOrd="0" presId="urn:microsoft.com/office/officeart/2005/8/layout/hierarchy2"/>
    <dgm:cxn modelId="{871616FA-8CBC-4C01-B0F5-3F38A67E9ABC}" type="presParOf" srcId="{5FE7B1AF-C75E-4B2A-AE76-64CA5DF9CA45}" destId="{06DE77FF-86B9-4BD0-BE14-0AB2CA033A1B}" srcOrd="0" destOrd="0" presId="urn:microsoft.com/office/officeart/2005/8/layout/hierarchy2"/>
    <dgm:cxn modelId="{563E7FCB-0959-47FC-B9D6-BFE4B526C4F5}" type="presParOf" srcId="{E945BA11-2783-490D-BE99-E978E35A51EA}" destId="{4F9BB64A-65D0-4886-94AA-6F8BB558ED33}" srcOrd="1" destOrd="0" presId="urn:microsoft.com/office/officeart/2005/8/layout/hierarchy2"/>
    <dgm:cxn modelId="{611F8DFB-EC57-4BCA-9798-B48DC7E8B573}" type="presParOf" srcId="{4F9BB64A-65D0-4886-94AA-6F8BB558ED33}" destId="{A3CA495A-0C69-49D4-B113-26C671179E58}" srcOrd="0" destOrd="0" presId="urn:microsoft.com/office/officeart/2005/8/layout/hierarchy2"/>
    <dgm:cxn modelId="{67A79E11-6050-495F-A412-2C1ADDB75E08}" type="presParOf" srcId="{4F9BB64A-65D0-4886-94AA-6F8BB558ED33}" destId="{C4D359DA-D65A-4D2D-9B17-DAC240F4AE1A}" srcOrd="1" destOrd="0" presId="urn:microsoft.com/office/officeart/2005/8/layout/hierarchy2"/>
    <dgm:cxn modelId="{DAD947B3-C2FD-4AF6-A2E0-0F5ED13F50E0}" type="presParOf" srcId="{C4D359DA-D65A-4D2D-9B17-DAC240F4AE1A}" destId="{84DB02FD-2E96-4031-97C3-877BA720DF16}" srcOrd="0" destOrd="0" presId="urn:microsoft.com/office/officeart/2005/8/layout/hierarchy2"/>
    <dgm:cxn modelId="{9AC4752E-B567-4F48-B496-7140ACE52250}" type="presParOf" srcId="{84DB02FD-2E96-4031-97C3-877BA720DF16}" destId="{9C7B6AEB-2A1A-4629-B250-69DA62E96FD2}" srcOrd="0" destOrd="0" presId="urn:microsoft.com/office/officeart/2005/8/layout/hierarchy2"/>
    <dgm:cxn modelId="{E7A4670B-BCC4-44B4-B7EC-8DD95DA363E3}" type="presParOf" srcId="{C4D359DA-D65A-4D2D-9B17-DAC240F4AE1A}" destId="{4DFCC70D-30A1-4AD0-81FB-96B89AEAF2D2}" srcOrd="1" destOrd="0" presId="urn:microsoft.com/office/officeart/2005/8/layout/hierarchy2"/>
    <dgm:cxn modelId="{875A794B-B306-4AB9-9258-229023BFA264}" type="presParOf" srcId="{4DFCC70D-30A1-4AD0-81FB-96B89AEAF2D2}" destId="{55DDBAF9-699B-44E7-96B6-FE8D9585124A}" srcOrd="0" destOrd="0" presId="urn:microsoft.com/office/officeart/2005/8/layout/hierarchy2"/>
    <dgm:cxn modelId="{5332BD24-18D5-433A-A071-8FB86ACCB8BE}" type="presParOf" srcId="{4DFCC70D-30A1-4AD0-81FB-96B89AEAF2D2}" destId="{0249617D-75A8-4911-843C-7DCA6CB7FA09}" srcOrd="1" destOrd="0" presId="urn:microsoft.com/office/officeart/2005/8/layout/hierarchy2"/>
    <dgm:cxn modelId="{9D3F61CA-259B-4FC3-8D84-F52115D325A4}" type="presParOf" srcId="{E945BA11-2783-490D-BE99-E978E35A51EA}" destId="{66595B66-72F7-4541-8713-38335BFE6DB5}" srcOrd="2" destOrd="0" presId="urn:microsoft.com/office/officeart/2005/8/layout/hierarchy2"/>
    <dgm:cxn modelId="{A202385E-06C2-4F23-B1BA-072C786811F8}" type="presParOf" srcId="{66595B66-72F7-4541-8713-38335BFE6DB5}" destId="{7CC1266E-3E2C-4621-BF98-D092453183DD}" srcOrd="0" destOrd="0" presId="urn:microsoft.com/office/officeart/2005/8/layout/hierarchy2"/>
    <dgm:cxn modelId="{DCE1CA1F-2EDC-4696-9F87-BF50F5EA503A}" type="presParOf" srcId="{E945BA11-2783-490D-BE99-E978E35A51EA}" destId="{88C228F0-CCDA-4B69-81D5-AB519C549E26}" srcOrd="3" destOrd="0" presId="urn:microsoft.com/office/officeart/2005/8/layout/hierarchy2"/>
    <dgm:cxn modelId="{A8BC92EB-8242-4BB6-B204-789450C3D092}" type="presParOf" srcId="{88C228F0-CCDA-4B69-81D5-AB519C549E26}" destId="{1AE45DDE-D76E-4E50-9759-B1C2F16460FB}" srcOrd="0" destOrd="0" presId="urn:microsoft.com/office/officeart/2005/8/layout/hierarchy2"/>
    <dgm:cxn modelId="{717B948E-996E-4A40-AFD4-27C405CC6398}" type="presParOf" srcId="{88C228F0-CCDA-4B69-81D5-AB519C549E26}" destId="{375799F5-4682-4CCB-A2CF-CCFC108FAE72}" srcOrd="1" destOrd="0" presId="urn:microsoft.com/office/officeart/2005/8/layout/hierarchy2"/>
    <dgm:cxn modelId="{14BBE911-DFEE-4793-ABE1-45F671254215}" type="presParOf" srcId="{375799F5-4682-4CCB-A2CF-CCFC108FAE72}" destId="{02F26037-BB71-4F12-85DA-501BEC34E945}" srcOrd="0" destOrd="0" presId="urn:microsoft.com/office/officeart/2005/8/layout/hierarchy2"/>
    <dgm:cxn modelId="{605F9443-A6AF-448C-A4EB-FFC84793CBDD}" type="presParOf" srcId="{02F26037-BB71-4F12-85DA-501BEC34E945}" destId="{DF7739F6-A803-4A8E-80BF-F0597D55379B}" srcOrd="0" destOrd="0" presId="urn:microsoft.com/office/officeart/2005/8/layout/hierarchy2"/>
    <dgm:cxn modelId="{FEF60FE2-9643-4D04-9207-3BCBC315937D}" type="presParOf" srcId="{375799F5-4682-4CCB-A2CF-CCFC108FAE72}" destId="{D37AE246-1E6D-40E7-BC5B-40AE9DDE5FD0}" srcOrd="1" destOrd="0" presId="urn:microsoft.com/office/officeart/2005/8/layout/hierarchy2"/>
    <dgm:cxn modelId="{C9F6C076-3B73-4193-B5A8-2C4FAAF37D39}" type="presParOf" srcId="{D37AE246-1E6D-40E7-BC5B-40AE9DDE5FD0}" destId="{AF8AD315-45B0-4EC0-A699-EE80544ABC84}" srcOrd="0" destOrd="0" presId="urn:microsoft.com/office/officeart/2005/8/layout/hierarchy2"/>
    <dgm:cxn modelId="{AC7311FE-3E29-4C4A-A1B8-3981A8B0CF08}" type="presParOf" srcId="{D37AE246-1E6D-40E7-BC5B-40AE9DDE5FD0}" destId="{2F3548A0-C487-4107-8243-F4C1B87962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7331" y="141833"/>
          <a:ext cx="974796" cy="5084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PRIHODI OD PRODAJE </a:t>
          </a:r>
          <a:r>
            <a:rPr lang="hr-HR" sz="800" b="1" kern="1200" baseline="0" dirty="0" smtClean="0">
              <a:solidFill>
                <a:schemeClr val="tx1"/>
              </a:solidFill>
            </a:rPr>
            <a:t>NEFINANCIJSKE</a:t>
          </a:r>
          <a:r>
            <a:rPr lang="hr-HR" sz="800" b="1" kern="1200" dirty="0" smtClean="0">
              <a:solidFill>
                <a:schemeClr val="tx1"/>
              </a:solidFill>
            </a:rPr>
            <a:t> IMOVINE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7331" y="141833"/>
        <a:ext cx="974796" cy="508421"/>
      </dsp:txXfrm>
    </dsp:sp>
    <dsp:sp modelId="{1B9227CF-3604-445A-ABF2-B59937110F1F}">
      <dsp:nvSpPr>
        <dsp:cNvPr id="0" name=""/>
        <dsp:cNvSpPr/>
      </dsp:nvSpPr>
      <dsp:spPr>
        <a:xfrm>
          <a:off x="982128" y="341692"/>
          <a:ext cx="382674" cy="108702"/>
        </a:xfrm>
        <a:custGeom>
          <a:avLst/>
          <a:gdLst/>
          <a:ahLst/>
          <a:cxnLst/>
          <a:rect l="0" t="0" r="0" b="0"/>
          <a:pathLst>
            <a:path>
              <a:moveTo>
                <a:pt x="0" y="54351"/>
              </a:moveTo>
              <a:lnTo>
                <a:pt x="382674" y="5435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1163899" y="386477"/>
        <a:ext cx="19133" cy="19133"/>
      </dsp:txXfrm>
    </dsp:sp>
    <dsp:sp modelId="{06853E16-20FA-428B-97AC-0EE4C78B4DBA}">
      <dsp:nvSpPr>
        <dsp:cNvPr id="0" name=""/>
        <dsp:cNvSpPr/>
      </dsp:nvSpPr>
      <dsp:spPr>
        <a:xfrm>
          <a:off x="1364803" y="70636"/>
          <a:ext cx="930731" cy="65081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PRIHODI OD PRODAJE PROIZVEDENE DUGOTRAJNE IMOVINE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1364803" y="70636"/>
        <a:ext cx="930731" cy="650814"/>
      </dsp:txXfrm>
    </dsp:sp>
    <dsp:sp modelId="{9A4CBD08-5FC9-4E0C-B66B-BA54C48EA81E}">
      <dsp:nvSpPr>
        <dsp:cNvPr id="0" name=""/>
        <dsp:cNvSpPr/>
      </dsp:nvSpPr>
      <dsp:spPr>
        <a:xfrm>
          <a:off x="2295535" y="341692"/>
          <a:ext cx="382674" cy="108702"/>
        </a:xfrm>
        <a:custGeom>
          <a:avLst/>
          <a:gdLst/>
          <a:ahLst/>
          <a:cxnLst/>
          <a:rect l="0" t="0" r="0" b="0"/>
          <a:pathLst>
            <a:path>
              <a:moveTo>
                <a:pt x="0" y="54351"/>
              </a:moveTo>
              <a:lnTo>
                <a:pt x="382674" y="5435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77305" y="386477"/>
        <a:ext cx="19133" cy="19133"/>
      </dsp:txXfrm>
    </dsp:sp>
    <dsp:sp modelId="{0E6AAB1D-62F5-4EC8-9ABD-CA37F0EF4088}">
      <dsp:nvSpPr>
        <dsp:cNvPr id="0" name=""/>
        <dsp:cNvSpPr/>
      </dsp:nvSpPr>
      <dsp:spPr>
        <a:xfrm>
          <a:off x="2678210" y="57077"/>
          <a:ext cx="6242458" cy="67793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 noProof="0" dirty="0" smtClean="0">
            <a:latin typeface="Arial" pitchFamily="34" charset="0"/>
            <a:cs typeface="Arial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9.098,58 kuna i iznose 1.003.873,00 kuna.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b="0" kern="1200" noProof="0" dirty="0" smtClean="0">
            <a:latin typeface="Arial" pitchFamily="34" charset="0"/>
            <a:cs typeface="Arial" pitchFamily="34" charset="0"/>
          </a:endParaRPr>
        </a:p>
      </dsp:txBody>
      <dsp:txXfrm>
        <a:off x="2678210" y="57077"/>
        <a:ext cx="6242458" cy="6779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7215" y="1750409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 </a:t>
          </a:r>
          <a:r>
            <a:rPr lang="hr-HR" sz="1200" b="1" kern="1200" dirty="0" smtClean="0">
              <a:solidFill>
                <a:schemeClr val="tx1"/>
              </a:solidFill>
            </a:rPr>
            <a:t>PRIHODI POSLOVANJA</a:t>
          </a:r>
          <a:endParaRPr lang="hr-HR" sz="1200" b="1" kern="1200" dirty="0">
            <a:solidFill>
              <a:schemeClr val="tx1"/>
            </a:solidFill>
          </a:endParaRPr>
        </a:p>
      </dsp:txBody>
      <dsp:txXfrm>
        <a:off x="7215" y="1750409"/>
        <a:ext cx="955870" cy="477935"/>
      </dsp:txXfrm>
    </dsp:sp>
    <dsp:sp modelId="{1B9227CF-3604-445A-ABF2-B59937110F1F}">
      <dsp:nvSpPr>
        <dsp:cNvPr id="0" name=""/>
        <dsp:cNvSpPr/>
      </dsp:nvSpPr>
      <dsp:spPr>
        <a:xfrm rot="17059056">
          <a:off x="381204" y="1229522"/>
          <a:ext cx="1546110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1546110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7059056">
        <a:off x="1115607" y="1201680"/>
        <a:ext cx="77305" cy="77305"/>
      </dsp:txXfrm>
    </dsp:sp>
    <dsp:sp modelId="{06853E16-20FA-428B-97AC-0EE4C78B4DBA}">
      <dsp:nvSpPr>
        <dsp:cNvPr id="0" name=""/>
        <dsp:cNvSpPr/>
      </dsp:nvSpPr>
      <dsp:spPr>
        <a:xfrm>
          <a:off x="1345434" y="252321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POREZA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434" y="252321"/>
        <a:ext cx="955870" cy="477935"/>
      </dsp:txXfrm>
    </dsp:sp>
    <dsp:sp modelId="{9A4CBD08-5FC9-4E0C-B66B-BA54C48EA81E}">
      <dsp:nvSpPr>
        <dsp:cNvPr id="0" name=""/>
        <dsp:cNvSpPr/>
      </dsp:nvSpPr>
      <dsp:spPr>
        <a:xfrm>
          <a:off x="2301304" y="480478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920" y="481730"/>
        <a:ext cx="19117" cy="19117"/>
      </dsp:txXfrm>
    </dsp:sp>
    <dsp:sp modelId="{0E6AAB1D-62F5-4EC8-9ABD-CA37F0EF4088}">
      <dsp:nvSpPr>
        <dsp:cNvPr id="0" name=""/>
        <dsp:cNvSpPr/>
      </dsp:nvSpPr>
      <dsp:spPr>
        <a:xfrm>
          <a:off x="2683653" y="152612"/>
          <a:ext cx="6237131" cy="6773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3.090.000,00 kuna i iznose 79.590.000,00 kuna. Promjene se odnose na: porez i prirez na  dohodak (71.700.000,00kn), porez na imovinu (530.000,00kn) i poreze na robu i usluge (7.360.000,00kn</a:t>
          </a:r>
          <a:r>
            <a:rPr lang="hr-HR" sz="95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).</a:t>
          </a:r>
        </a:p>
      </dsp:txBody>
      <dsp:txXfrm>
        <a:off x="2683653" y="152612"/>
        <a:ext cx="6237131" cy="677353"/>
      </dsp:txXfrm>
    </dsp:sp>
    <dsp:sp modelId="{84AEC77D-848C-4F5F-9836-859CDBCA2378}">
      <dsp:nvSpPr>
        <dsp:cNvPr id="0" name=""/>
        <dsp:cNvSpPr/>
      </dsp:nvSpPr>
      <dsp:spPr>
        <a:xfrm rot="17822518">
          <a:off x="733767" y="1604044"/>
          <a:ext cx="840985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840985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7822518">
        <a:off x="1133235" y="1593830"/>
        <a:ext cx="42049" cy="42049"/>
      </dsp:txXfrm>
    </dsp:sp>
    <dsp:sp modelId="{F14F2075-3DBC-4E99-A4E3-36C886837DA1}">
      <dsp:nvSpPr>
        <dsp:cNvPr id="0" name=""/>
        <dsp:cNvSpPr/>
      </dsp:nvSpPr>
      <dsp:spPr>
        <a:xfrm>
          <a:off x="1345434" y="1001365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POMOĆI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434" y="1001365"/>
        <a:ext cx="955870" cy="477935"/>
      </dsp:txXfrm>
    </dsp:sp>
    <dsp:sp modelId="{49F0C006-83D5-4DFF-94A7-26BDAF77C470}">
      <dsp:nvSpPr>
        <dsp:cNvPr id="0" name=""/>
        <dsp:cNvSpPr/>
      </dsp:nvSpPr>
      <dsp:spPr>
        <a:xfrm>
          <a:off x="2301304" y="1229522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920" y="1230774"/>
        <a:ext cx="19117" cy="19117"/>
      </dsp:txXfrm>
    </dsp:sp>
    <dsp:sp modelId="{12720A3F-4606-462C-96DB-5A5EEAF01533}">
      <dsp:nvSpPr>
        <dsp:cNvPr id="0" name=""/>
        <dsp:cNvSpPr/>
      </dsp:nvSpPr>
      <dsp:spPr>
        <a:xfrm>
          <a:off x="2683653" y="901656"/>
          <a:ext cx="6237131" cy="6773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b="1" kern="1200" dirty="0" smtClean="0">
            <a:solidFill>
              <a:schemeClr val="tx1"/>
            </a:solidFill>
            <a:latin typeface="+mn-lt"/>
          </a:endParaRPr>
        </a:p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1.785.639,01 kuna te iznose 94.178.554,09 kuna. Čine ih </a:t>
          </a:r>
          <a:r>
            <a:rPr lang="vi-VN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pomoći od međunarodnih organizacija </a:t>
          </a: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(20.900.0147,24 kn), </a:t>
          </a:r>
          <a:r>
            <a:rPr lang="vi-VN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pomoći iz proračuna (</a:t>
          </a: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24.791.743,67 kn</a:t>
          </a:r>
          <a:r>
            <a:rPr lang="vi-VN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</a:t>
          </a:r>
          <a:r>
            <a:rPr lang="vi-VN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pomoći od </a:t>
          </a: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ostalih subjekata unutar općeg proračuna  (734.400,00 kn) te pomoći izravnanja za decentralizirane funkcije (47.752.39,18 kn).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0" kern="1200" dirty="0" smtClean="0">
            <a:latin typeface="Calibri" pitchFamily="34" charset="0"/>
          </a:endParaRPr>
        </a:p>
      </dsp:txBody>
      <dsp:txXfrm>
        <a:off x="2683653" y="901656"/>
        <a:ext cx="6237131" cy="677353"/>
      </dsp:txXfrm>
    </dsp:sp>
    <dsp:sp modelId="{4BFCEBEB-5E3E-48B5-ABFE-EB82C040BC24}">
      <dsp:nvSpPr>
        <dsp:cNvPr id="0" name=""/>
        <dsp:cNvSpPr/>
      </dsp:nvSpPr>
      <dsp:spPr>
        <a:xfrm>
          <a:off x="963086" y="1978566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1144701" y="1979818"/>
        <a:ext cx="19117" cy="19117"/>
      </dsp:txXfrm>
    </dsp:sp>
    <dsp:sp modelId="{F5BA2502-8DC7-4D8E-BEA1-473C45E76811}">
      <dsp:nvSpPr>
        <dsp:cNvPr id="0" name=""/>
        <dsp:cNvSpPr/>
      </dsp:nvSpPr>
      <dsp:spPr>
        <a:xfrm>
          <a:off x="1345434" y="1750409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IMOVINE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434" y="1750409"/>
        <a:ext cx="955870" cy="477935"/>
      </dsp:txXfrm>
    </dsp:sp>
    <dsp:sp modelId="{2401DB88-AEFB-4698-BE56-83E46D1DFCA2}">
      <dsp:nvSpPr>
        <dsp:cNvPr id="0" name=""/>
        <dsp:cNvSpPr/>
      </dsp:nvSpPr>
      <dsp:spPr>
        <a:xfrm>
          <a:off x="2301304" y="1978566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920" y="1979818"/>
        <a:ext cx="19117" cy="19117"/>
      </dsp:txXfrm>
    </dsp:sp>
    <dsp:sp modelId="{53652478-094C-4679-B2DC-568EC1681805}">
      <dsp:nvSpPr>
        <dsp:cNvPr id="0" name=""/>
        <dsp:cNvSpPr/>
      </dsp:nvSpPr>
      <dsp:spPr>
        <a:xfrm>
          <a:off x="2683653" y="1650700"/>
          <a:ext cx="6237131" cy="6773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Iznose 12.198.939,98 kuna što predstavlja povećanje od 459.827,48 kuna kao rezultat usklađivanja prihoda od nefinancijske imovine.</a:t>
          </a:r>
        </a:p>
      </dsp:txBody>
      <dsp:txXfrm>
        <a:off x="2683653" y="1650700"/>
        <a:ext cx="6237131" cy="677353"/>
      </dsp:txXfrm>
    </dsp:sp>
    <dsp:sp modelId="{5EFB9A2E-45FB-49F7-8730-EC142C6B83A8}">
      <dsp:nvSpPr>
        <dsp:cNvPr id="0" name=""/>
        <dsp:cNvSpPr/>
      </dsp:nvSpPr>
      <dsp:spPr>
        <a:xfrm rot="3777482">
          <a:off x="733767" y="2353088"/>
          <a:ext cx="840985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840985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3777482">
        <a:off x="1133235" y="2342874"/>
        <a:ext cx="42049" cy="42049"/>
      </dsp:txXfrm>
    </dsp:sp>
    <dsp:sp modelId="{C3FFBAED-E26E-4D59-AC2A-FE83F3C37573}">
      <dsp:nvSpPr>
        <dsp:cNvPr id="0" name=""/>
        <dsp:cNvSpPr/>
      </dsp:nvSpPr>
      <dsp:spPr>
        <a:xfrm>
          <a:off x="1345434" y="2499453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50" b="1" kern="1200" dirty="0" smtClean="0">
              <a:solidFill>
                <a:schemeClr val="tx1"/>
              </a:solidFill>
            </a:rPr>
            <a:t>PRIHODI OD ADMINISTRATIVNIH               PRISTOJBI</a:t>
          </a:r>
          <a:endParaRPr lang="hr-HR" sz="850" b="1" kern="1200" dirty="0">
            <a:solidFill>
              <a:schemeClr val="tx1"/>
            </a:solidFill>
          </a:endParaRPr>
        </a:p>
      </dsp:txBody>
      <dsp:txXfrm>
        <a:off x="1345434" y="2499453"/>
        <a:ext cx="955870" cy="477935"/>
      </dsp:txXfrm>
    </dsp:sp>
    <dsp:sp modelId="{1EE15565-5A42-4988-99AE-4AEA8333AB0A}">
      <dsp:nvSpPr>
        <dsp:cNvPr id="0" name=""/>
        <dsp:cNvSpPr/>
      </dsp:nvSpPr>
      <dsp:spPr>
        <a:xfrm>
          <a:off x="2301304" y="2727610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920" y="2728862"/>
        <a:ext cx="19117" cy="19117"/>
      </dsp:txXfrm>
    </dsp:sp>
    <dsp:sp modelId="{26A72411-2934-4461-80C6-D32B2FB01D82}">
      <dsp:nvSpPr>
        <dsp:cNvPr id="0" name=""/>
        <dsp:cNvSpPr/>
      </dsp:nvSpPr>
      <dsp:spPr>
        <a:xfrm>
          <a:off x="2683653" y="2399744"/>
          <a:ext cx="6237131" cy="6773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1.107.003,99 kuna te novi plan iznosi 19.607.504,49 kuna. </a:t>
          </a:r>
        </a:p>
      </dsp:txBody>
      <dsp:txXfrm>
        <a:off x="2683653" y="2399744"/>
        <a:ext cx="6237131" cy="677353"/>
      </dsp:txXfrm>
    </dsp:sp>
    <dsp:sp modelId="{808E50A3-D399-4276-ABE8-8C3EC8C3F8C2}">
      <dsp:nvSpPr>
        <dsp:cNvPr id="0" name=""/>
        <dsp:cNvSpPr/>
      </dsp:nvSpPr>
      <dsp:spPr>
        <a:xfrm rot="4540944">
          <a:off x="381204" y="2727610"/>
          <a:ext cx="1546110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1546110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4540944">
        <a:off x="1115607" y="2699768"/>
        <a:ext cx="77305" cy="77305"/>
      </dsp:txXfrm>
    </dsp:sp>
    <dsp:sp modelId="{B70B5F0B-D514-4CB0-8DE7-31C2B4C49833}">
      <dsp:nvSpPr>
        <dsp:cNvPr id="0" name=""/>
        <dsp:cNvSpPr/>
      </dsp:nvSpPr>
      <dsp:spPr>
        <a:xfrm>
          <a:off x="1345434" y="3248497"/>
          <a:ext cx="955870" cy="4779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PRODAJE PROIZVODA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434" y="3248497"/>
        <a:ext cx="955870" cy="477935"/>
      </dsp:txXfrm>
    </dsp:sp>
    <dsp:sp modelId="{2F565A95-B536-4CE6-8244-EBF3EDEAB63F}">
      <dsp:nvSpPr>
        <dsp:cNvPr id="0" name=""/>
        <dsp:cNvSpPr/>
      </dsp:nvSpPr>
      <dsp:spPr>
        <a:xfrm>
          <a:off x="2301304" y="3476654"/>
          <a:ext cx="38234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82348" y="10810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920" y="3477906"/>
        <a:ext cx="19117" cy="19117"/>
      </dsp:txXfrm>
    </dsp:sp>
    <dsp:sp modelId="{5BC2AF29-55B8-4AD5-9F43-AC179F0139C5}">
      <dsp:nvSpPr>
        <dsp:cNvPr id="0" name=""/>
        <dsp:cNvSpPr/>
      </dsp:nvSpPr>
      <dsp:spPr>
        <a:xfrm>
          <a:off x="2683653" y="3148788"/>
          <a:ext cx="6237131" cy="6773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2.583.716,94 kuna i iznose 17.525.184,18 kuna, a odnose se na prihode koje proračunski korisnici ostvare iz donacija i od obavljanja poslova na tržištu.</a:t>
          </a:r>
          <a:endParaRPr lang="hr-HR" sz="95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83653" y="3148788"/>
        <a:ext cx="6237131" cy="6773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7331" y="141833"/>
          <a:ext cx="974796" cy="5084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PRIMICI OD FINANCIJSKE IMOVINE I ZADUŽIVANJA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7331" y="141833"/>
        <a:ext cx="974796" cy="508421"/>
      </dsp:txXfrm>
    </dsp:sp>
    <dsp:sp modelId="{1B9227CF-3604-445A-ABF2-B59937110F1F}">
      <dsp:nvSpPr>
        <dsp:cNvPr id="0" name=""/>
        <dsp:cNvSpPr/>
      </dsp:nvSpPr>
      <dsp:spPr>
        <a:xfrm>
          <a:off x="982128" y="341692"/>
          <a:ext cx="382674" cy="108702"/>
        </a:xfrm>
        <a:custGeom>
          <a:avLst/>
          <a:gdLst/>
          <a:ahLst/>
          <a:cxnLst/>
          <a:rect l="0" t="0" r="0" b="0"/>
          <a:pathLst>
            <a:path>
              <a:moveTo>
                <a:pt x="0" y="54351"/>
              </a:moveTo>
              <a:lnTo>
                <a:pt x="382674" y="54351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1163899" y="386477"/>
        <a:ext cx="19133" cy="19133"/>
      </dsp:txXfrm>
    </dsp:sp>
    <dsp:sp modelId="{06853E16-20FA-428B-97AC-0EE4C78B4DBA}">
      <dsp:nvSpPr>
        <dsp:cNvPr id="0" name=""/>
        <dsp:cNvSpPr/>
      </dsp:nvSpPr>
      <dsp:spPr>
        <a:xfrm>
          <a:off x="1364803" y="70636"/>
          <a:ext cx="930731" cy="65081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PRIMLJENE OTPLATE (POVRAT) GLAVNICA DANIH ZAJMOVA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1364803" y="70636"/>
        <a:ext cx="930731" cy="650814"/>
      </dsp:txXfrm>
    </dsp:sp>
    <dsp:sp modelId="{9A4CBD08-5FC9-4E0C-B66B-BA54C48EA81E}">
      <dsp:nvSpPr>
        <dsp:cNvPr id="0" name=""/>
        <dsp:cNvSpPr/>
      </dsp:nvSpPr>
      <dsp:spPr>
        <a:xfrm>
          <a:off x="2295535" y="341692"/>
          <a:ext cx="382674" cy="108702"/>
        </a:xfrm>
        <a:custGeom>
          <a:avLst/>
          <a:gdLst/>
          <a:ahLst/>
          <a:cxnLst/>
          <a:rect l="0" t="0" r="0" b="0"/>
          <a:pathLst>
            <a:path>
              <a:moveTo>
                <a:pt x="0" y="54351"/>
              </a:moveTo>
              <a:lnTo>
                <a:pt x="382674" y="54351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77305" y="386477"/>
        <a:ext cx="19133" cy="19133"/>
      </dsp:txXfrm>
    </dsp:sp>
    <dsp:sp modelId="{0E6AAB1D-62F5-4EC8-9ABD-CA37F0EF4088}">
      <dsp:nvSpPr>
        <dsp:cNvPr id="0" name=""/>
        <dsp:cNvSpPr/>
      </dsp:nvSpPr>
      <dsp:spPr>
        <a:xfrm>
          <a:off x="2678210" y="57077"/>
          <a:ext cx="6242458" cy="67793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 noProof="0" dirty="0" smtClean="0">
            <a:latin typeface="Arial" pitchFamily="34" charset="0"/>
            <a:cs typeface="Arial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120.000,00 kuna i iznose 30.000,00 kuna.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b="0" kern="1200" noProof="0" dirty="0" smtClean="0">
            <a:latin typeface="Arial" pitchFamily="34" charset="0"/>
            <a:cs typeface="Arial" pitchFamily="34" charset="0"/>
          </a:endParaRPr>
        </a:p>
      </dsp:txBody>
      <dsp:txXfrm>
        <a:off x="2678210" y="57077"/>
        <a:ext cx="6242458" cy="67793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6278" y="201157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RASHODI POSLOVANJA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278" y="2011570"/>
        <a:ext cx="1005645" cy="502822"/>
      </dsp:txXfrm>
    </dsp:sp>
    <dsp:sp modelId="{5FE7B1AF-C75E-4B2A-AE76-64CA5DF9CA45}">
      <dsp:nvSpPr>
        <dsp:cNvPr id="0" name=""/>
        <dsp:cNvSpPr/>
      </dsp:nvSpPr>
      <dsp:spPr>
        <a:xfrm rot="16983315">
          <a:off x="322670" y="1385613"/>
          <a:ext cx="1780767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780767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6983315">
        <a:off x="1168534" y="1351092"/>
        <a:ext cx="89038" cy="89038"/>
      </dsp:txXfrm>
    </dsp:sp>
    <dsp:sp modelId="{A3CA495A-0C69-49D4-B113-26C671179E58}">
      <dsp:nvSpPr>
        <dsp:cNvPr id="0" name=""/>
        <dsp:cNvSpPr/>
      </dsp:nvSpPr>
      <dsp:spPr>
        <a:xfrm>
          <a:off x="1414183" y="27683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RASHODI ZA ZAPOSLENE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276830"/>
        <a:ext cx="1005645" cy="502822"/>
      </dsp:txXfrm>
    </dsp:sp>
    <dsp:sp modelId="{84DB02FD-2E96-4031-97C3-877BA720DF16}">
      <dsp:nvSpPr>
        <dsp:cNvPr id="0" name=""/>
        <dsp:cNvSpPr/>
      </dsp:nvSpPr>
      <dsp:spPr>
        <a:xfrm>
          <a:off x="2419829" y="518243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518185"/>
        <a:ext cx="20112" cy="20112"/>
      </dsp:txXfrm>
    </dsp:sp>
    <dsp:sp modelId="{55DDBAF9-699B-44E7-96B6-FE8D9585124A}">
      <dsp:nvSpPr>
        <dsp:cNvPr id="0" name=""/>
        <dsp:cNvSpPr/>
      </dsp:nvSpPr>
      <dsp:spPr>
        <a:xfrm>
          <a:off x="2822087" y="276830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630.094,51 kuna i iznose 32.622.518,96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76830"/>
        <a:ext cx="5374111" cy="502822"/>
      </dsp:txXfrm>
    </dsp:sp>
    <dsp:sp modelId="{DEC9A103-1D91-4522-B87E-7049212C411F}">
      <dsp:nvSpPr>
        <dsp:cNvPr id="0" name=""/>
        <dsp:cNvSpPr/>
      </dsp:nvSpPr>
      <dsp:spPr>
        <a:xfrm rot="17350740">
          <a:off x="600826" y="1674736"/>
          <a:ext cx="1224453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224453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350740">
        <a:off x="1182442" y="1654123"/>
        <a:ext cx="61222" cy="61222"/>
      </dsp:txXfrm>
    </dsp:sp>
    <dsp:sp modelId="{6D96F0E0-D11E-468A-BDBE-9211F1869E6B}">
      <dsp:nvSpPr>
        <dsp:cNvPr id="0" name=""/>
        <dsp:cNvSpPr/>
      </dsp:nvSpPr>
      <dsp:spPr>
        <a:xfrm>
          <a:off x="1414183" y="855077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MATERIJALNI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855077"/>
        <a:ext cx="1005645" cy="502822"/>
      </dsp:txXfrm>
    </dsp:sp>
    <dsp:sp modelId="{756BB432-40CF-44FE-A8AB-3318AF7FCA7F}">
      <dsp:nvSpPr>
        <dsp:cNvPr id="0" name=""/>
        <dsp:cNvSpPr/>
      </dsp:nvSpPr>
      <dsp:spPr>
        <a:xfrm rot="21525239">
          <a:off x="2419778" y="1091879"/>
          <a:ext cx="42408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2408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525239">
        <a:off x="2621217" y="1091275"/>
        <a:ext cx="21204" cy="21204"/>
      </dsp:txXfrm>
    </dsp:sp>
    <dsp:sp modelId="{4B8C2886-7B9E-49B2-A14F-74BE1C47B3CA}">
      <dsp:nvSpPr>
        <dsp:cNvPr id="0" name=""/>
        <dsp:cNvSpPr/>
      </dsp:nvSpPr>
      <dsp:spPr>
        <a:xfrm>
          <a:off x="2843809" y="845855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980.333,89 i iznose 104.932.632,71 kuna.</a:t>
          </a:r>
          <a:endParaRPr lang="hr-HR" sz="1000" b="1" kern="1200" noProof="0" dirty="0">
            <a:latin typeface="Arial" pitchFamily="34" charset="0"/>
            <a:cs typeface="Arial" pitchFamily="34" charset="0"/>
          </a:endParaRPr>
        </a:p>
      </dsp:txBody>
      <dsp:txXfrm>
        <a:off x="2843809" y="845855"/>
        <a:ext cx="5374111" cy="502822"/>
      </dsp:txXfrm>
    </dsp:sp>
    <dsp:sp modelId="{2435A071-2464-405D-A5DC-DDAA14DC1410}">
      <dsp:nvSpPr>
        <dsp:cNvPr id="0" name=""/>
        <dsp:cNvSpPr/>
      </dsp:nvSpPr>
      <dsp:spPr>
        <a:xfrm rot="18289469">
          <a:off x="860853" y="1963859"/>
          <a:ext cx="70440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70440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1195443" y="1956248"/>
        <a:ext cx="35220" cy="35220"/>
      </dsp:txXfrm>
    </dsp:sp>
    <dsp:sp modelId="{BCD004C7-35C6-48C5-85E8-EFF882129E9B}">
      <dsp:nvSpPr>
        <dsp:cNvPr id="0" name=""/>
        <dsp:cNvSpPr/>
      </dsp:nvSpPr>
      <dsp:spPr>
        <a:xfrm>
          <a:off x="1414183" y="1433323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FINANCIJSKI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1433323"/>
        <a:ext cx="1005645" cy="502822"/>
      </dsp:txXfrm>
    </dsp:sp>
    <dsp:sp modelId="{C34983EA-FD76-433E-A45A-5C6988833AD4}">
      <dsp:nvSpPr>
        <dsp:cNvPr id="0" name=""/>
        <dsp:cNvSpPr/>
      </dsp:nvSpPr>
      <dsp:spPr>
        <a:xfrm>
          <a:off x="2419829" y="1674736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1674678"/>
        <a:ext cx="20112" cy="20112"/>
      </dsp:txXfrm>
    </dsp:sp>
    <dsp:sp modelId="{8F93941E-076A-444D-A504-EFB7B2DD64B9}">
      <dsp:nvSpPr>
        <dsp:cNvPr id="0" name=""/>
        <dsp:cNvSpPr/>
      </dsp:nvSpPr>
      <dsp:spPr>
        <a:xfrm>
          <a:off x="2822087" y="1433323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32.295,88 kuna i iznose 1.030.748,72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1433323"/>
        <a:ext cx="5374111" cy="502822"/>
      </dsp:txXfrm>
    </dsp:sp>
    <dsp:sp modelId="{FA4163C0-24D4-49EA-95E5-D9C0F65787CA}">
      <dsp:nvSpPr>
        <dsp:cNvPr id="0" name=""/>
        <dsp:cNvSpPr/>
      </dsp:nvSpPr>
      <dsp:spPr>
        <a:xfrm>
          <a:off x="1011924" y="2252982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02997" y="2252925"/>
        <a:ext cx="20112" cy="20112"/>
      </dsp:txXfrm>
    </dsp:sp>
    <dsp:sp modelId="{88A6A705-7991-4562-9929-D3EA567F42D8}">
      <dsp:nvSpPr>
        <dsp:cNvPr id="0" name=""/>
        <dsp:cNvSpPr/>
      </dsp:nvSpPr>
      <dsp:spPr>
        <a:xfrm>
          <a:off x="1414183" y="201157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SUBVENCIJE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2011570"/>
        <a:ext cx="1005645" cy="502822"/>
      </dsp:txXfrm>
    </dsp:sp>
    <dsp:sp modelId="{BF9C9A30-2CD8-47EA-8A50-36B7126F4867}">
      <dsp:nvSpPr>
        <dsp:cNvPr id="0" name=""/>
        <dsp:cNvSpPr/>
      </dsp:nvSpPr>
      <dsp:spPr>
        <a:xfrm>
          <a:off x="2419829" y="2252982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2252925"/>
        <a:ext cx="20112" cy="20112"/>
      </dsp:txXfrm>
    </dsp:sp>
    <dsp:sp modelId="{37E6DB78-E7E2-4CC3-BB06-331C6B8776A2}">
      <dsp:nvSpPr>
        <dsp:cNvPr id="0" name=""/>
        <dsp:cNvSpPr/>
      </dsp:nvSpPr>
      <dsp:spPr>
        <a:xfrm>
          <a:off x="2822087" y="2011570"/>
          <a:ext cx="5400117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Smanjene su za 48.000 kuna i iznose 2.858.000,00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011570"/>
        <a:ext cx="5400117" cy="502822"/>
      </dsp:txXfrm>
    </dsp:sp>
    <dsp:sp modelId="{3394BD22-679A-4292-9789-B40479D7A01F}">
      <dsp:nvSpPr>
        <dsp:cNvPr id="0" name=""/>
        <dsp:cNvSpPr/>
      </dsp:nvSpPr>
      <dsp:spPr>
        <a:xfrm rot="3310531">
          <a:off x="860853" y="2542105"/>
          <a:ext cx="70440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70440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1195443" y="2534494"/>
        <a:ext cx="35220" cy="35220"/>
      </dsp:txXfrm>
    </dsp:sp>
    <dsp:sp modelId="{3D5B398D-DAD1-4D83-9E82-2BC4FDC61316}">
      <dsp:nvSpPr>
        <dsp:cNvPr id="0" name=""/>
        <dsp:cNvSpPr/>
      </dsp:nvSpPr>
      <dsp:spPr>
        <a:xfrm>
          <a:off x="1414183" y="2589816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POMOĆI DANE U INOZEMSTVO I UNUTAR OPĆEG PRORAČUNA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4183" y="2589816"/>
        <a:ext cx="1005645" cy="502822"/>
      </dsp:txXfrm>
    </dsp:sp>
    <dsp:sp modelId="{B0660357-9A47-43A3-8FBB-42A80E8BC228}">
      <dsp:nvSpPr>
        <dsp:cNvPr id="0" name=""/>
        <dsp:cNvSpPr/>
      </dsp:nvSpPr>
      <dsp:spPr>
        <a:xfrm>
          <a:off x="2419829" y="2831229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2831171"/>
        <a:ext cx="20112" cy="20112"/>
      </dsp:txXfrm>
    </dsp:sp>
    <dsp:sp modelId="{657005BD-27CE-4BD9-9EE5-3F9A12A79FE2}">
      <dsp:nvSpPr>
        <dsp:cNvPr id="0" name=""/>
        <dsp:cNvSpPr/>
      </dsp:nvSpPr>
      <dsp:spPr>
        <a:xfrm>
          <a:off x="2822087" y="2589816"/>
          <a:ext cx="5401233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Povećane su za 8.175.709,60 kuna i iznose 28.307.992,95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589816"/>
        <a:ext cx="5401233" cy="502822"/>
      </dsp:txXfrm>
    </dsp:sp>
    <dsp:sp modelId="{BC0740F4-6201-48B9-BC15-EAE87E72A8C1}">
      <dsp:nvSpPr>
        <dsp:cNvPr id="0" name=""/>
        <dsp:cNvSpPr/>
      </dsp:nvSpPr>
      <dsp:spPr>
        <a:xfrm rot="4249260">
          <a:off x="600826" y="2831229"/>
          <a:ext cx="1224453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224453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249260">
        <a:off x="1182442" y="2810616"/>
        <a:ext cx="61222" cy="61222"/>
      </dsp:txXfrm>
    </dsp:sp>
    <dsp:sp modelId="{147E5B93-C34D-4CFB-B03D-A589AC2C5D7B}">
      <dsp:nvSpPr>
        <dsp:cNvPr id="0" name=""/>
        <dsp:cNvSpPr/>
      </dsp:nvSpPr>
      <dsp:spPr>
        <a:xfrm>
          <a:off x="1414183" y="3168062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NAKNADE GRAĐANIMA I KUĆANSTVIMA IZ PRORAČUNA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4183" y="3168062"/>
        <a:ext cx="1005645" cy="502822"/>
      </dsp:txXfrm>
    </dsp:sp>
    <dsp:sp modelId="{257AD3DD-658C-45F5-8AA8-4337373943F2}">
      <dsp:nvSpPr>
        <dsp:cNvPr id="0" name=""/>
        <dsp:cNvSpPr/>
      </dsp:nvSpPr>
      <dsp:spPr>
        <a:xfrm>
          <a:off x="2419829" y="3409475"/>
          <a:ext cx="415824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15824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7345" y="3409078"/>
        <a:ext cx="20791" cy="20791"/>
      </dsp:txXfrm>
    </dsp:sp>
    <dsp:sp modelId="{8BCFEC9D-15ED-4C3A-ADE1-E574F0693BFA}">
      <dsp:nvSpPr>
        <dsp:cNvPr id="0" name=""/>
        <dsp:cNvSpPr/>
      </dsp:nvSpPr>
      <dsp:spPr>
        <a:xfrm>
          <a:off x="2835653" y="3168062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Smanjene su za 2.048.366,91 kuna i iznose 14.949.632,45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5653" y="3168062"/>
        <a:ext cx="5374111" cy="502822"/>
      </dsp:txXfrm>
    </dsp:sp>
    <dsp:sp modelId="{23697148-3591-4C58-98B4-0C483B0368E9}">
      <dsp:nvSpPr>
        <dsp:cNvPr id="0" name=""/>
        <dsp:cNvSpPr/>
      </dsp:nvSpPr>
      <dsp:spPr>
        <a:xfrm rot="4616685">
          <a:off x="322670" y="3120352"/>
          <a:ext cx="1780767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780767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4616685">
        <a:off x="1168534" y="3085831"/>
        <a:ext cx="89038" cy="89038"/>
      </dsp:txXfrm>
    </dsp:sp>
    <dsp:sp modelId="{20E10FF4-1816-4DB4-9624-19D47A6590C7}">
      <dsp:nvSpPr>
        <dsp:cNvPr id="0" name=""/>
        <dsp:cNvSpPr/>
      </dsp:nvSpPr>
      <dsp:spPr>
        <a:xfrm>
          <a:off x="1414183" y="3746309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OSTALI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3746309"/>
        <a:ext cx="1005645" cy="502822"/>
      </dsp:txXfrm>
    </dsp:sp>
    <dsp:sp modelId="{0C212C53-CFB0-4666-B210-F5E5B1AC1318}">
      <dsp:nvSpPr>
        <dsp:cNvPr id="0" name=""/>
        <dsp:cNvSpPr/>
      </dsp:nvSpPr>
      <dsp:spPr>
        <a:xfrm rot="21436878">
          <a:off x="2419590" y="3977655"/>
          <a:ext cx="4244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244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36878">
        <a:off x="2621207" y="3977042"/>
        <a:ext cx="21222" cy="21222"/>
      </dsp:txXfrm>
    </dsp:sp>
    <dsp:sp modelId="{EC0A76FC-2587-45DE-B175-1C640CDCBD51}">
      <dsp:nvSpPr>
        <dsp:cNvPr id="0" name=""/>
        <dsp:cNvSpPr/>
      </dsp:nvSpPr>
      <dsp:spPr>
        <a:xfrm>
          <a:off x="2843809" y="3726176"/>
          <a:ext cx="5376012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82.344,00 kuna i iznose 10.135.923,20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43809" y="3726176"/>
        <a:ext cx="5376012" cy="50282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7673" y="712254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NABAVU NEFINANCIJSKE IMOVINE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7673" y="712254"/>
        <a:ext cx="1008633" cy="504316"/>
      </dsp:txXfrm>
    </dsp:sp>
    <dsp:sp modelId="{5FE7B1AF-C75E-4B2A-AE76-64CA5DF9CA45}">
      <dsp:nvSpPr>
        <dsp:cNvPr id="0" name=""/>
        <dsp:cNvSpPr/>
      </dsp:nvSpPr>
      <dsp:spPr>
        <a:xfrm rot="19457599">
          <a:off x="969606" y="795890"/>
          <a:ext cx="496854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96854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1205612" y="807000"/>
        <a:ext cx="24842" cy="24842"/>
      </dsp:txXfrm>
    </dsp:sp>
    <dsp:sp modelId="{A3CA495A-0C69-49D4-B113-26C671179E58}">
      <dsp:nvSpPr>
        <dsp:cNvPr id="0" name=""/>
        <dsp:cNvSpPr/>
      </dsp:nvSpPr>
      <dsp:spPr>
        <a:xfrm>
          <a:off x="1419760" y="422272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NABAVU PROIZVEDENE DUGOTRAJNE IMOVINE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9760" y="422272"/>
        <a:ext cx="1008633" cy="504316"/>
      </dsp:txXfrm>
    </dsp:sp>
    <dsp:sp modelId="{84DB02FD-2E96-4031-97C3-877BA720DF16}">
      <dsp:nvSpPr>
        <dsp:cNvPr id="0" name=""/>
        <dsp:cNvSpPr/>
      </dsp:nvSpPr>
      <dsp:spPr>
        <a:xfrm>
          <a:off x="2428394" y="650899"/>
          <a:ext cx="403453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03453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0034" y="664344"/>
        <a:ext cx="20172" cy="20172"/>
      </dsp:txXfrm>
    </dsp:sp>
    <dsp:sp modelId="{55DDBAF9-699B-44E7-96B6-FE8D9585124A}">
      <dsp:nvSpPr>
        <dsp:cNvPr id="0" name=""/>
        <dsp:cNvSpPr/>
      </dsp:nvSpPr>
      <dsp:spPr>
        <a:xfrm>
          <a:off x="2831847" y="422272"/>
          <a:ext cx="5390079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2.252.642,17 kn te iznose 28.510.371,47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1847" y="422272"/>
        <a:ext cx="5390079" cy="504316"/>
      </dsp:txXfrm>
    </dsp:sp>
    <dsp:sp modelId="{DEC9A103-1D91-4522-B87E-7049212C411F}">
      <dsp:nvSpPr>
        <dsp:cNvPr id="0" name=""/>
        <dsp:cNvSpPr/>
      </dsp:nvSpPr>
      <dsp:spPr>
        <a:xfrm rot="2142401">
          <a:off x="969606" y="1085872"/>
          <a:ext cx="496854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96854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1205612" y="1096982"/>
        <a:ext cx="24842" cy="24842"/>
      </dsp:txXfrm>
    </dsp:sp>
    <dsp:sp modelId="{6D96F0E0-D11E-468A-BDBE-9211F1869E6B}">
      <dsp:nvSpPr>
        <dsp:cNvPr id="0" name=""/>
        <dsp:cNvSpPr/>
      </dsp:nvSpPr>
      <dsp:spPr>
        <a:xfrm>
          <a:off x="1419760" y="1002236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DODATNA ULAGANJA NA NEFINANCIJSKOJ IMOVINI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9760" y="1002236"/>
        <a:ext cx="1008633" cy="504316"/>
      </dsp:txXfrm>
    </dsp:sp>
    <dsp:sp modelId="{756BB432-40CF-44FE-A8AB-3318AF7FCA7F}">
      <dsp:nvSpPr>
        <dsp:cNvPr id="0" name=""/>
        <dsp:cNvSpPr/>
      </dsp:nvSpPr>
      <dsp:spPr>
        <a:xfrm>
          <a:off x="2428394" y="1230863"/>
          <a:ext cx="403453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03453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0034" y="1244308"/>
        <a:ext cx="20172" cy="20172"/>
      </dsp:txXfrm>
    </dsp:sp>
    <dsp:sp modelId="{4B8C2886-7B9E-49B2-A14F-74BE1C47B3CA}">
      <dsp:nvSpPr>
        <dsp:cNvPr id="0" name=""/>
        <dsp:cNvSpPr/>
      </dsp:nvSpPr>
      <dsp:spPr>
        <a:xfrm>
          <a:off x="2831847" y="1002236"/>
          <a:ext cx="5390079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Smanjeni su za 930.351.78 kn te iznose 11.073.296,54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1847" y="1002236"/>
        <a:ext cx="5390079" cy="5043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5675" y="433804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IZDACI ZA FINANCIJSKU IMOVINU I OTPLATE ZAJMOVA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5675" y="433804"/>
        <a:ext cx="1001085" cy="500542"/>
      </dsp:txXfrm>
    </dsp:sp>
    <dsp:sp modelId="{5FE7B1AF-C75E-4B2A-AE76-64CA5DF9CA45}">
      <dsp:nvSpPr>
        <dsp:cNvPr id="0" name=""/>
        <dsp:cNvSpPr/>
      </dsp:nvSpPr>
      <dsp:spPr>
        <a:xfrm rot="19457599">
          <a:off x="960409" y="507243"/>
          <a:ext cx="493136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93136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1194649" y="527841"/>
        <a:ext cx="24656" cy="24656"/>
      </dsp:txXfrm>
    </dsp:sp>
    <dsp:sp modelId="{A3CA495A-0C69-49D4-B113-26C671179E58}">
      <dsp:nvSpPr>
        <dsp:cNvPr id="0" name=""/>
        <dsp:cNvSpPr/>
      </dsp:nvSpPr>
      <dsp:spPr>
        <a:xfrm>
          <a:off x="1407195" y="145992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IZDACI ZA  DANE ZAJMOVE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407195" y="145992"/>
        <a:ext cx="1001085" cy="500542"/>
      </dsp:txXfrm>
    </dsp:sp>
    <dsp:sp modelId="{84DB02FD-2E96-4031-97C3-877BA720DF16}">
      <dsp:nvSpPr>
        <dsp:cNvPr id="0" name=""/>
        <dsp:cNvSpPr/>
      </dsp:nvSpPr>
      <dsp:spPr>
        <a:xfrm>
          <a:off x="2408281" y="363337"/>
          <a:ext cx="406109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06109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1183" y="386111"/>
        <a:ext cx="20305" cy="20305"/>
      </dsp:txXfrm>
    </dsp:sp>
    <dsp:sp modelId="{55DDBAF9-699B-44E7-96B6-FE8D9585124A}">
      <dsp:nvSpPr>
        <dsp:cNvPr id="0" name=""/>
        <dsp:cNvSpPr/>
      </dsp:nvSpPr>
      <dsp:spPr>
        <a:xfrm>
          <a:off x="2814390" y="145992"/>
          <a:ext cx="5466529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Nisu ni povećani ni smanjeni te ostaju u prethodno planiranom iznosu koji iznosi 1.857.350,00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14390" y="145992"/>
        <a:ext cx="5466529" cy="500542"/>
      </dsp:txXfrm>
    </dsp:sp>
    <dsp:sp modelId="{66595B66-72F7-4541-8713-38335BFE6DB5}">
      <dsp:nvSpPr>
        <dsp:cNvPr id="0" name=""/>
        <dsp:cNvSpPr/>
      </dsp:nvSpPr>
      <dsp:spPr>
        <a:xfrm rot="2142401">
          <a:off x="960409" y="795055"/>
          <a:ext cx="493136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93136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42401">
        <a:off x="1194649" y="815653"/>
        <a:ext cx="24656" cy="24656"/>
      </dsp:txXfrm>
    </dsp:sp>
    <dsp:sp modelId="{1AE45DDE-D76E-4E50-9759-B1C2F16460FB}">
      <dsp:nvSpPr>
        <dsp:cNvPr id="0" name=""/>
        <dsp:cNvSpPr/>
      </dsp:nvSpPr>
      <dsp:spPr>
        <a:xfrm>
          <a:off x="1407195" y="721616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IZDACI ZA OTPLATU GLAVNICA PRIMLJENIH KREDITA I ZAJMOVA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1407195" y="721616"/>
        <a:ext cx="1001085" cy="500542"/>
      </dsp:txXfrm>
    </dsp:sp>
    <dsp:sp modelId="{02F26037-BB71-4F12-85DA-501BEC34E945}">
      <dsp:nvSpPr>
        <dsp:cNvPr id="0" name=""/>
        <dsp:cNvSpPr/>
      </dsp:nvSpPr>
      <dsp:spPr>
        <a:xfrm rot="21588460">
          <a:off x="2408279" y="938240"/>
          <a:ext cx="429437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29437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588460">
        <a:off x="2612262" y="960431"/>
        <a:ext cx="21471" cy="21471"/>
      </dsp:txXfrm>
    </dsp:sp>
    <dsp:sp modelId="{AF8AD315-45B0-4EC0-A699-EE80544ABC84}">
      <dsp:nvSpPr>
        <dsp:cNvPr id="0" name=""/>
        <dsp:cNvSpPr/>
      </dsp:nvSpPr>
      <dsp:spPr>
        <a:xfrm>
          <a:off x="2837715" y="720175"/>
          <a:ext cx="5443204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Povećani su za 3.460,00 kn te iznose 1.421.533,00 kn.</a:t>
          </a:r>
          <a:endParaRPr lang="hr-HR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7715" y="720175"/>
        <a:ext cx="5443204" cy="500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1412" tIns="45707" rIns="91412" bIns="45707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2140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0081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11.12.2014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Druge izmjene i dopune Proračuna Zadarske županije za 2014.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006600"/>
                </a:solidFill>
              </a:rPr>
              <a:t>-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-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500" b="1" dirty="0" smtClean="0">
                <a:solidFill>
                  <a:srgbClr val="121284"/>
                </a:solidFill>
              </a:rPr>
              <a:t>Nacrt prijedloga Drugih izmjena i dopuna Proračuna Zadarske županije za 2014. godinu usvojen je na 23. sjednici Kolegija </a:t>
            </a:r>
            <a:r>
              <a:rPr lang="hr-HR" sz="2500" b="1" dirty="0">
                <a:solidFill>
                  <a:srgbClr val="121284"/>
                </a:solidFill>
              </a:rPr>
              <a:t>ž</a:t>
            </a:r>
            <a:r>
              <a:rPr lang="hr-HR" sz="2500" b="1" dirty="0" smtClean="0">
                <a:solidFill>
                  <a:srgbClr val="121284"/>
                </a:solidFill>
              </a:rPr>
              <a:t>upana 2. prosinca 2014. godine 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prosinac 2014.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900" b="1" dirty="0" smtClean="0"/>
              <a:t>Druge izmjene i dopune Proračuna Zadarske županije za 2014.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5" y="5857892"/>
            <a:ext cx="1006936" cy="1000108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8" name="Pravokutnik 27"/>
          <p:cNvSpPr/>
          <p:nvPr/>
        </p:nvSpPr>
        <p:spPr>
          <a:xfrm>
            <a:off x="1403648" y="2996952"/>
            <a:ext cx="5472608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Prihodi i primici 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  224.234.055,74 kn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Calibri"/>
              </a:rPr>
              <a:t>Višak prihoda iz prethodne godine →   13.465.944,26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3275856" y="3861048"/>
            <a:ext cx="5472608" cy="4320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Rashodi i izdaci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    237.700.000,00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755576" y="2204864"/>
            <a:ext cx="5472608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Drugim izmjenama i dopunama Proračun Zadarske županije za 2014. godinu iznosi 237.700.000,00 kuna</a:t>
            </a:r>
            <a:endParaRPr lang="hr-H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32" grpId="0" animBg="1"/>
      <p:bldP spid="1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191683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Drugim izmjena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 Proračuna Zadarske županije za 2014. godinu</a:t>
            </a:r>
            <a:endParaRPr lang="vi-VN" sz="1100" b="1" dirty="0" smtClean="0">
              <a:cs typeface="Arial" pitchFamily="34" charset="0"/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Prihodi i primici </a:t>
            </a:r>
            <a:r>
              <a:rPr lang="hr-HR" sz="6400" b="1" noProof="0" dirty="0" smtClean="0">
                <a:latin typeface="+mj-lt"/>
                <a:ea typeface="+mj-ea"/>
                <a:cs typeface="+mj-cs"/>
              </a:rPr>
              <a:t>P</a:t>
            </a: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prihoda poslovanja, prihoda od prodaje nefinancijske imovine i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primitaka od financijske imovine i zaduživanja.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</a:t>
            </a:r>
            <a:r>
              <a:rPr lang="hr-HR" sz="1100" b="1" dirty="0">
                <a:cs typeface="Arial" pitchFamily="34" charset="0"/>
              </a:rPr>
              <a:t>D</a:t>
            </a:r>
            <a:r>
              <a:rPr lang="hr-HR" sz="1100" b="1" dirty="0" smtClean="0">
                <a:cs typeface="Arial" pitchFamily="34" charset="0"/>
              </a:rPr>
              <a:t>rugih izmjena Proračuna Zadarske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županije za 2014. godinu                                                  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179512" y="2348880"/>
          <a:ext cx="4536504" cy="2592290"/>
        </p:xfrm>
        <a:graphic>
          <a:graphicData uri="http://schemas.openxmlformats.org/drawingml/2006/table">
            <a:tbl>
              <a:tblPr/>
              <a:tblGrid>
                <a:gridCol w="2691146"/>
                <a:gridCol w="922679"/>
                <a:gridCol w="922679"/>
              </a:tblGrid>
              <a:tr h="39490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(u kn) 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Prve </a:t>
                      </a:r>
                      <a:endParaRPr lang="hr-HR" sz="1200" b="1" i="0" u="none" strike="noStrike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hr-HR" sz="12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izmjene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Druge izmjene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219.889.281,32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223.200.182,74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POREZA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79.590.000,00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POMOĆI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95.964.193,10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94.178.554,09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IMOVINE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11.739.112,50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12.198.939,98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ADMINISTRATIVNIH PRISTOJBI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20.714.508,48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19.607.504,49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63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PRODAJE PROIZVODA I ROBA TE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PRUŽENIH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USLUGA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14.941.467,24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17.525.184,18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3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OSTALI PRIHODI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17"/>
          <p:cNvGraphicFramePr>
            <a:graphicFrameLocks noGrp="1"/>
          </p:cNvGraphicFramePr>
          <p:nvPr/>
        </p:nvGraphicFramePr>
        <p:xfrm>
          <a:off x="179512" y="4941168"/>
          <a:ext cx="4464496" cy="360040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PRODAJE NEFINANCIJSKE IMOVINE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994.774,42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1.003.873,00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20"/>
          <p:cNvGraphicFramePr>
            <a:graphicFrameLocks noGrp="1"/>
          </p:cNvGraphicFramePr>
          <p:nvPr/>
        </p:nvGraphicFramePr>
        <p:xfrm>
          <a:off x="179512" y="5301208"/>
          <a:ext cx="4464496" cy="432048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PRIMICI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FINANCIJSKE IMOVINE I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ZADUŽIVANJA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22"/>
          <p:cNvGraphicFramePr>
            <a:graphicFrameLocks noGrp="1"/>
          </p:cNvGraphicFramePr>
          <p:nvPr/>
        </p:nvGraphicFramePr>
        <p:xfrm>
          <a:off x="179512" y="5805264"/>
          <a:ext cx="4464496" cy="432048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221.034.055,74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224.234.055,74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Grafikon 24"/>
          <p:cNvGraphicFramePr/>
          <p:nvPr/>
        </p:nvGraphicFramePr>
        <p:xfrm>
          <a:off x="4751512" y="2420888"/>
          <a:ext cx="4392488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 build="allAtOnce"/>
      <p:bldP spid="20" grpId="0" build="allAtOnce"/>
      <p:bldGraphic spid="2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zervirano mjesto sadržaja 5"/>
          <p:cNvGraphicFramePr>
            <a:graphicFrameLocks/>
          </p:cNvGraphicFramePr>
          <p:nvPr/>
        </p:nvGraphicFramePr>
        <p:xfrm>
          <a:off x="0" y="4797152"/>
          <a:ext cx="8928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734251"/>
              </p:ext>
            </p:extLst>
          </p:nvPr>
        </p:nvGraphicFramePr>
        <p:xfrm>
          <a:off x="0" y="980728"/>
          <a:ext cx="8928000" cy="397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36488" y="5661248"/>
          <a:ext cx="8928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</p:cSld>
  <p:clrMapOvr>
    <a:masterClrMapping/>
  </p:clrMapOvr>
  <p:transition spd="slow" advClick="0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44" y="1916832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Drugim izmjenama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 Proračuna Zadarske županije za 2015. godinu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0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916832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Drugih izmjena Proračuna Zadarske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županije za  2015. godinu</a:t>
            </a:r>
          </a:p>
        </p:txBody>
      </p:sp>
      <p:graphicFrame>
        <p:nvGraphicFramePr>
          <p:cNvPr id="18" name="Tablic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7276993"/>
              </p:ext>
            </p:extLst>
          </p:nvPr>
        </p:nvGraphicFramePr>
        <p:xfrm>
          <a:off x="179512" y="2420888"/>
          <a:ext cx="4176464" cy="2664296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19514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(u kn) </a:t>
                      </a:r>
                    </a:p>
                  </a:txBody>
                  <a:tcPr marL="250902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Prve </a:t>
                      </a:r>
                      <a:endParaRPr lang="hr-HR" sz="12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hr-H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izmjene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Druge </a:t>
                      </a:r>
                      <a:endParaRPr lang="hr-HR" sz="12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hr-H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izmjene</a:t>
                      </a:r>
                      <a:endParaRPr lang="hr-H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231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RASHODI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POSLOVANJA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188.457.915,04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194.837.448,99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33.252.613,47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32.622.518,96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MATERIJALNI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103.952.298,82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104.932.632,71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FINANCIJSKI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998.452,84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1.030.748,72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SUBVENCIJE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2.906.000,00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2.858.000,00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POMOĆI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20.132.283,35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28.307.992,95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NAKNADE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GRAĐANIMA I KUĆANSTVIMA IZ PRORAČUNA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16.997.999,36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14.949.632,45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OSTALI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10.218.267,20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10.135.923,20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ica 26"/>
          <p:cNvGraphicFramePr>
            <a:graphicFrameLocks noGrp="1"/>
          </p:cNvGraphicFramePr>
          <p:nvPr/>
        </p:nvGraphicFramePr>
        <p:xfrm>
          <a:off x="179512" y="5085184"/>
          <a:ext cx="4176464" cy="304800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RASHODI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NABAVU NEFINANCIJSKE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IMOVINE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42.766.661,96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39.583.668,01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ica 27"/>
          <p:cNvGraphicFramePr>
            <a:graphicFrameLocks noGrp="1"/>
          </p:cNvGraphicFramePr>
          <p:nvPr/>
        </p:nvGraphicFramePr>
        <p:xfrm>
          <a:off x="179512" y="5373216"/>
          <a:ext cx="4176464" cy="304800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IZDACI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FINANCIJSKU IMOVINU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OTPLATU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3.275.423,00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3.278.883,00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ica 28"/>
          <p:cNvGraphicFramePr>
            <a:graphicFrameLocks noGrp="1"/>
          </p:cNvGraphicFramePr>
          <p:nvPr/>
        </p:nvGraphicFramePr>
        <p:xfrm>
          <a:off x="179512" y="5733256"/>
          <a:ext cx="4176464" cy="432048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234.500.000,00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237.700.000,00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afikon 29"/>
          <p:cNvGraphicFramePr/>
          <p:nvPr/>
        </p:nvGraphicFramePr>
        <p:xfrm>
          <a:off x="4644008" y="2492896"/>
          <a:ext cx="4343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Graphic spid="3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6482666"/>
              </p:ext>
            </p:extLst>
          </p:nvPr>
        </p:nvGraphicFramePr>
        <p:xfrm>
          <a:off x="0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9" descr="http://wmd.hr/slike/zadarsk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72" y="5947062"/>
            <a:ext cx="1008112" cy="9109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3163617"/>
              </p:ext>
            </p:extLst>
          </p:nvPr>
        </p:nvGraphicFramePr>
        <p:xfrm>
          <a:off x="251520" y="1772816"/>
          <a:ext cx="82296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6275850"/>
              </p:ext>
            </p:extLst>
          </p:nvPr>
        </p:nvGraphicFramePr>
        <p:xfrm>
          <a:off x="251520" y="3429000"/>
          <a:ext cx="828092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Picture 9" descr="http://wmd.hr/slike/zadarska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graphicFrame>
        <p:nvGraphicFramePr>
          <p:cNvPr id="10" name="Grafikon 9"/>
          <p:cNvGraphicFramePr/>
          <p:nvPr/>
        </p:nvGraphicFramePr>
        <p:xfrm>
          <a:off x="395536" y="1772816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6305633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funkcijskoj 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graphicFrame>
        <p:nvGraphicFramePr>
          <p:cNvPr id="11" name="Grafikon 10"/>
          <p:cNvGraphicFramePr/>
          <p:nvPr/>
        </p:nvGraphicFramePr>
        <p:xfrm>
          <a:off x="683568" y="1590674"/>
          <a:ext cx="7128791" cy="450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6305633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787</Words>
  <Application>Microsoft Office PowerPoint</Application>
  <PresentationFormat>Prikaz na zaslonu (4:3)</PresentationFormat>
  <Paragraphs>177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  REPUBLIKA HRVATSKA ZADARSKA ŽUPANIJA  Druge izmjene i dopune Proračuna Zadarske županije za 2014. godinu - proračun za građane -  </vt:lpstr>
      <vt:lpstr> Druge izmjene i dopune Proračuna Zadarske županije za 2014. godinu </vt:lpstr>
      <vt:lpstr> Prihodi i primici Proračuna Zadarske županije </vt:lpstr>
      <vt:lpstr> Prihodi i primici Proračuna Zadarske županije </vt:lpstr>
      <vt:lpstr> Rashodi i izdaci Proračuna Zadarske županije </vt:lpstr>
      <vt:lpstr> Rashodi i izdaci Proračuna Zadarske županije </vt:lpstr>
      <vt:lpstr> Rashodi i izdaci Proračuna Zadarske županije </vt:lpstr>
      <vt:lpstr>  </vt:lpstr>
      <vt:lpstr>  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Bibijana Baričević</cp:lastModifiedBy>
  <cp:revision>770</cp:revision>
  <cp:lastPrinted>2014-12-02T14:28:38Z</cp:lastPrinted>
  <dcterms:created xsi:type="dcterms:W3CDTF">2014-10-06T07:52:48Z</dcterms:created>
  <dcterms:modified xsi:type="dcterms:W3CDTF">2014-12-11T11:02:10Z</dcterms:modified>
</cp:coreProperties>
</file>