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0" r:id="rId2"/>
    <p:sldId id="272" r:id="rId3"/>
    <p:sldId id="297" r:id="rId4"/>
    <p:sldId id="306" r:id="rId5"/>
    <p:sldId id="298" r:id="rId6"/>
    <p:sldId id="307" r:id="rId7"/>
    <p:sldId id="309" r:id="rId8"/>
    <p:sldId id="319" r:id="rId9"/>
    <p:sldId id="320" r:id="rId10"/>
    <p:sldId id="313" r:id="rId11"/>
    <p:sldId id="314" r:id="rId12"/>
    <p:sldId id="315" r:id="rId13"/>
    <p:sldId id="316" r:id="rId14"/>
    <p:sldId id="317" r:id="rId15"/>
  </p:sldIdLst>
  <p:sldSz cx="9144000" cy="6858000" type="screen4x3"/>
  <p:notesSz cx="9866313" cy="673576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222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Local%20Settings\Temporary%20Internet%20Files\Content.Outlook\B78XG73N\Zupanij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248\proracun2\PRORA&#268;UN%20%20-%20INTERNET%20STRANICA\Kopija%20Zupanij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Katarina\Desktop\Kopija%20Zupanija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Katarina\Desktop\Kopija%20Zupanija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9.1450744155999311E-2"/>
          <c:y val="0.34473748948529531"/>
          <c:w val="0.37301076629345836"/>
          <c:h val="0.57550232513847666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3917171596318692E-3"/>
                  <c:y val="-0.124325894572734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>
                    <a:latin typeface="Arial" pitchFamily="34" charset="0"/>
                  </a:defRPr>
                </a:pPr>
                <a:endParaRPr lang="sr-Latn-CS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(List1!$A$3:$A$8,List1!$A$10,List1!$A$12)</c:f>
              <c:strCache>
                <c:ptCount val="8"/>
                <c:pt idx="0">
                  <c:v>61 PRIHODI OD POREZA (74,9 mil)</c:v>
                </c:pt>
                <c:pt idx="1">
                  <c:v>63 PRIHODI OD POMOĆI (103,7 mil)</c:v>
                </c:pt>
                <c:pt idx="2">
                  <c:v>64 PRIHODI OD IMOVINE (13,2 mil)</c:v>
                </c:pt>
                <c:pt idx="3">
                  <c:v>65 PRIHODI OD ADMINISTRATIVNIH PRISTOJBI </c:v>
                </c:pt>
                <c:pt idx="4">
                  <c:v>66 PRIHODI OD PRODAJE PROIZVODA I ROBA TE PRUŽENIH USLUGA (21,3 mil)</c:v>
                </c:pt>
                <c:pt idx="5">
                  <c:v>68 OSTALI PRIHODI (0,05 mil)</c:v>
                </c:pt>
                <c:pt idx="6">
                  <c:v>72 PRIHODI OD PRODAJE PROIZVEDENE DUGOTRAJNE IMOVINE (1 mil)</c:v>
                </c:pt>
                <c:pt idx="7">
                  <c:v>81 PRIMLJENE OTPLATE GLAVNICE DANIH ZAJMOVA (0,05 mil)</c:v>
                </c:pt>
              </c:strCache>
            </c:strRef>
          </c:cat>
          <c:val>
            <c:numRef>
              <c:f>(List1!$D$3:$D$8,List1!$D$10,List1!$D$12)</c:f>
              <c:numCache>
                <c:formatCode>0.00%</c:formatCode>
                <c:ptCount val="8"/>
                <c:pt idx="0">
                  <c:v>0.32305269415737903</c:v>
                </c:pt>
                <c:pt idx="1">
                  <c:v>0.44760081326227663</c:v>
                </c:pt>
                <c:pt idx="2">
                  <c:v>5.6976316285966985E-2</c:v>
                </c:pt>
                <c:pt idx="3">
                  <c:v>9.2164326879584757E-2</c:v>
                </c:pt>
                <c:pt idx="4">
                  <c:v>7.5453653708224933E-2</c:v>
                </c:pt>
                <c:pt idx="5">
                  <c:v>2.1565600411040079E-4</c:v>
                </c:pt>
                <c:pt idx="6">
                  <c:v>4.3208836983559254E-3</c:v>
                </c:pt>
                <c:pt idx="7">
                  <c:v>2.1565600411040079E-4</c:v>
                </c:pt>
              </c:numCache>
            </c:numRef>
          </c:val>
        </c:ser>
        <c:dLbls/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600" b="1" i="0" baseline="0">
                <a:latin typeface="Arial" pitchFamily="34" charset="0"/>
              </a:defRPr>
            </a:pPr>
            <a:endParaRPr lang="sr-Latn-CS"/>
          </a:p>
        </c:txPr>
      </c:legendEntry>
      <c:legendEntry>
        <c:idx val="1"/>
        <c:txPr>
          <a:bodyPr/>
          <a:lstStyle/>
          <a:p>
            <a:pPr>
              <a:defRPr sz="600" b="1" i="0" baseline="0">
                <a:latin typeface="Arial" pitchFamily="34" charset="0"/>
              </a:defRPr>
            </a:pPr>
            <a:endParaRPr lang="sr-Latn-CS"/>
          </a:p>
        </c:txPr>
      </c:legendEntry>
      <c:legendEntry>
        <c:idx val="2"/>
        <c:txPr>
          <a:bodyPr/>
          <a:lstStyle/>
          <a:p>
            <a:pPr>
              <a:defRPr sz="600" b="1" i="0" baseline="0">
                <a:latin typeface="Arial" pitchFamily="34" charset="0"/>
              </a:defRPr>
            </a:pPr>
            <a:endParaRPr lang="sr-Latn-CS"/>
          </a:p>
        </c:txPr>
      </c:legendEntry>
      <c:legendEntry>
        <c:idx val="3"/>
        <c:txPr>
          <a:bodyPr/>
          <a:lstStyle/>
          <a:p>
            <a:pPr>
              <a:defRPr sz="600" b="1" i="0" baseline="0">
                <a:latin typeface="Arial" pitchFamily="34" charset="0"/>
              </a:defRPr>
            </a:pPr>
            <a:endParaRPr lang="sr-Latn-CS"/>
          </a:p>
        </c:txPr>
      </c:legendEntry>
      <c:legendEntry>
        <c:idx val="4"/>
        <c:txPr>
          <a:bodyPr/>
          <a:lstStyle/>
          <a:p>
            <a:pPr>
              <a:defRPr sz="600" b="1" i="0" baseline="0">
                <a:latin typeface="Arial" pitchFamily="34" charset="0"/>
              </a:defRPr>
            </a:pPr>
            <a:endParaRPr lang="sr-Latn-CS"/>
          </a:p>
        </c:txPr>
      </c:legendEntry>
      <c:legendEntry>
        <c:idx val="5"/>
        <c:txPr>
          <a:bodyPr/>
          <a:lstStyle/>
          <a:p>
            <a:pPr>
              <a:defRPr sz="600" b="1" i="0" baseline="0">
                <a:latin typeface="Arial" pitchFamily="34" charset="0"/>
              </a:defRPr>
            </a:pPr>
            <a:endParaRPr lang="sr-Latn-CS"/>
          </a:p>
        </c:txPr>
      </c:legendEntry>
      <c:legendEntry>
        <c:idx val="6"/>
        <c:txPr>
          <a:bodyPr/>
          <a:lstStyle/>
          <a:p>
            <a:pPr>
              <a:defRPr sz="600" b="1" i="0" baseline="0">
                <a:latin typeface="Arial" pitchFamily="34" charset="0"/>
              </a:defRPr>
            </a:pPr>
            <a:endParaRPr lang="sr-Latn-CS"/>
          </a:p>
        </c:txPr>
      </c:legendEntry>
      <c:legendEntry>
        <c:idx val="7"/>
        <c:txPr>
          <a:bodyPr/>
          <a:lstStyle/>
          <a:p>
            <a:pPr>
              <a:defRPr sz="600" b="1" i="0" baseline="0">
                <a:latin typeface="Arial" pitchFamily="34" charset="0"/>
              </a:defRPr>
            </a:pPr>
            <a:endParaRPr lang="sr-Latn-CS"/>
          </a:p>
        </c:txPr>
      </c:legendEntry>
      <c:layout>
        <c:manualLayout>
          <c:xMode val="edge"/>
          <c:yMode val="edge"/>
          <c:x val="0.47628015611434132"/>
          <c:y val="0.1710913073150605"/>
          <c:w val="0.46286420850358195"/>
          <c:h val="0.79981708381608352"/>
        </c:manualLayout>
      </c:layout>
      <c:txPr>
        <a:bodyPr/>
        <a:lstStyle/>
        <a:p>
          <a:pPr>
            <a:defRPr sz="600" baseline="0"/>
          </a:pPr>
          <a:endParaRPr lang="sr-Latn-C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1.2038809923897342E-2"/>
          <c:y val="0.28256395004726131"/>
          <c:w val="0.44808073573471974"/>
          <c:h val="0.55429787047479706"/>
        </c:manualLayout>
      </c:layout>
      <c:doughnutChart>
        <c:varyColors val="1"/>
        <c:ser>
          <c:idx val="0"/>
          <c:order val="0"/>
          <c:dPt>
            <c:idx val="1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Lbls>
            <c:dLbl>
              <c:idx val="2"/>
              <c:layout>
                <c:manualLayout>
                  <c:x val="-1.5564202334630361E-2"/>
                  <c:y val="6.866952789699581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3834846519671422E-2"/>
                  <c:y val="-8.297567954220316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5.1880674448767832E-3"/>
                  <c:y val="-4.577968526466380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1" i="0" baseline="0"/>
                </a:pPr>
                <a:endParaRPr lang="sr-Latn-CS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(List1!$A$17:$A$23,List1!$A$25,List1!$A$26,List1!$A$28,List1!$A$29)</c:f>
              <c:strCache>
                <c:ptCount val="11"/>
                <c:pt idx="0">
                  <c:v>RASHODI ZA ZAPOSLENE (35,4 mil) 14,5%</c:v>
                </c:pt>
                <c:pt idx="1">
                  <c:v>MATERIJALNI RASHODI (107,6 mil) 44,3%</c:v>
                </c:pt>
                <c:pt idx="2">
                  <c:v>FINANCIJSKI RASHODI (0,04 mil) 0,4%</c:v>
                </c:pt>
                <c:pt idx="3">
                  <c:v>SUBVENCIJE (2,4 mil) 1,02%</c:v>
                </c:pt>
                <c:pt idx="4">
                  <c:v>POMOĆI (14,7 mil) 6,07%</c:v>
                </c:pt>
                <c:pt idx="5">
                  <c:v>NAKNADE GRAĐANIMA I KUĆANSTVIMA IZ PRORAČUNA (17,6 mil) 7,2%</c:v>
                </c:pt>
                <c:pt idx="6">
                  <c:v>OSTALI RASHODI (25,03 mil) 10,3%</c:v>
                </c:pt>
                <c:pt idx="7">
                  <c:v>RASHODI ZA NABAVU PROIZVEDENE DUGOTRAJNE IMOVINE (26,1 mil) 10,7%</c:v>
                </c:pt>
                <c:pt idx="8">
                  <c:v>RASHODI ZA DODATNA ULAGANJA NA NEFINANC. IMOVINU (9,7 mil) 4,03%</c:v>
                </c:pt>
                <c:pt idx="9">
                  <c:v>IZDACI ZA DANE ZAJMOVE (1,5 mil) 0,6%</c:v>
                </c:pt>
                <c:pt idx="10">
                  <c:v> IZDACI ZA OTPLATU GLAVNICE PRIMLJ.KREDITA I ZAJMOVA (1,4 mil) 0,5%</c:v>
                </c:pt>
              </c:strCache>
            </c:strRef>
          </c:cat>
          <c:val>
            <c:numRef>
              <c:f>(List1!$E$17:$E$23,List1!$E$25,List1!$E$26,List1!$E$28,List1!$E$29)</c:f>
              <c:numCache>
                <c:formatCode>0.00%</c:formatCode>
                <c:ptCount val="11"/>
                <c:pt idx="0">
                  <c:v>0.14583317532948928</c:v>
                </c:pt>
                <c:pt idx="1">
                  <c:v>0.44329516515650724</c:v>
                </c:pt>
                <c:pt idx="2">
                  <c:v>4.0777018121911134E-3</c:v>
                </c:pt>
                <c:pt idx="3">
                  <c:v>1.0197693574958772E-2</c:v>
                </c:pt>
                <c:pt idx="4">
                  <c:v>6.0731627965403892E-2</c:v>
                </c:pt>
                <c:pt idx="5">
                  <c:v>7.2713817586490939E-2</c:v>
                </c:pt>
                <c:pt idx="6">
                  <c:v>0.10310048270181241</c:v>
                </c:pt>
                <c:pt idx="7">
                  <c:v>0.10770945897858356</c:v>
                </c:pt>
                <c:pt idx="8">
                  <c:v>4.0281568822075786E-2</c:v>
                </c:pt>
                <c:pt idx="9">
                  <c:v>6.1779242174629326E-3</c:v>
                </c:pt>
                <c:pt idx="10">
                  <c:v>5.8813838550247277E-3</c:v>
                </c:pt>
              </c:numCache>
            </c:numRef>
          </c:val>
        </c:ser>
        <c:dLbls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02097368688322"/>
          <c:y val="7.2507966047737848E-2"/>
          <c:w val="0.4616047711870408"/>
          <c:h val="0.87128129775825169"/>
        </c:manualLayout>
      </c:layout>
      <c:txPr>
        <a:bodyPr/>
        <a:lstStyle/>
        <a:p>
          <a:pPr>
            <a:defRPr sz="600" b="1" i="0" baseline="0">
              <a:latin typeface="Arial" pitchFamily="34" charset="0"/>
            </a:defRPr>
          </a:pPr>
          <a:endParaRPr lang="sr-Latn-CS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5828171869792247"/>
          <c:y val="8.9829976156495905E-2"/>
          <c:w val="0.54967366579177601"/>
          <c:h val="0.849425302119452"/>
        </c:manualLayout>
      </c:layout>
      <c:barChart>
        <c:barDir val="bar"/>
        <c:grouping val="clustered"/>
        <c:ser>
          <c:idx val="0"/>
          <c:order val="0"/>
          <c:tx>
            <c:v>Prostorno uređenje (11,2)</c:v>
          </c:tx>
          <c:spPr>
            <a:solidFill>
              <a:srgbClr val="8064A2">
                <a:lumMod val="75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Sheet2!$B$2:$B$11</c:f>
              <c:strCache>
                <c:ptCount val="10"/>
                <c:pt idx="0">
                  <c:v>Pravni i zajednički poslovi (12,5)</c:v>
                </c:pt>
                <c:pt idx="1">
                  <c:v>Razvoj i europski procesi (20,6)</c:v>
                </c:pt>
                <c:pt idx="2">
                  <c:v>More i turizam (5,8)</c:v>
                </c:pt>
                <c:pt idx="3">
                  <c:v>Poljoprivreda (6,4)</c:v>
                </c:pt>
                <c:pt idx="4">
                  <c:v>Gospodarstvo (8,7)</c:v>
                </c:pt>
                <c:pt idx="5">
                  <c:v>Prostorno uređenje (11,2)</c:v>
                </c:pt>
                <c:pt idx="6">
                  <c:v>Zdravstvo i socijalnu skrb (37,9)</c:v>
                </c:pt>
                <c:pt idx="7">
                  <c:v>Društvene djelatnosti (106,5)</c:v>
                </c:pt>
                <c:pt idx="8">
                  <c:v>Proračun i financije (22,1)</c:v>
                </c:pt>
                <c:pt idx="9">
                  <c:v>Ured župana (2,4)</c:v>
                </c:pt>
              </c:strCache>
            </c:strRef>
          </c:cat>
          <c:val>
            <c:numRef>
              <c:f>Sheet2!$D$2:$D$11</c:f>
              <c:numCache>
                <c:formatCode>0.00%</c:formatCode>
                <c:ptCount val="10"/>
                <c:pt idx="0">
                  <c:v>4.8100000000000004E-2</c:v>
                </c:pt>
                <c:pt idx="1">
                  <c:v>0.14490000000000039</c:v>
                </c:pt>
                <c:pt idx="2">
                  <c:v>2.4500000000000001E-2</c:v>
                </c:pt>
                <c:pt idx="3">
                  <c:v>3.2800000000000093E-2</c:v>
                </c:pt>
                <c:pt idx="4">
                  <c:v>3.9199999999999999E-2</c:v>
                </c:pt>
                <c:pt idx="5">
                  <c:v>3.5900000000000001E-2</c:v>
                </c:pt>
                <c:pt idx="6">
                  <c:v>0.14700000000000021</c:v>
                </c:pt>
                <c:pt idx="7">
                  <c:v>0.42940000000000084</c:v>
                </c:pt>
                <c:pt idx="8">
                  <c:v>9.0000000000000024E-2</c:v>
                </c:pt>
                <c:pt idx="9">
                  <c:v>8.0000000000000227E-3</c:v>
                </c:pt>
              </c:numCache>
            </c:numRef>
          </c:val>
        </c:ser>
        <c:dLbls/>
        <c:gapWidth val="100"/>
        <c:axId val="87957504"/>
        <c:axId val="87951616"/>
      </c:barChart>
      <c:valAx>
        <c:axId val="87951616"/>
        <c:scaling>
          <c:orientation val="minMax"/>
        </c:scaling>
        <c:axPos val="b"/>
        <c:numFmt formatCode="0.00%" sourceLinked="1"/>
        <c:tickLblPos val="nextTo"/>
        <c:txPr>
          <a:bodyPr/>
          <a:lstStyle/>
          <a:p>
            <a:pPr>
              <a:defRPr sz="1000" baseline="0"/>
            </a:pPr>
            <a:endParaRPr lang="sr-Latn-CS"/>
          </a:p>
        </c:txPr>
        <c:crossAx val="87957504"/>
        <c:crosses val="autoZero"/>
        <c:crossBetween val="between"/>
      </c:valAx>
      <c:catAx>
        <c:axId val="8795750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="1" baseline="0"/>
            </a:pPr>
            <a:endParaRPr lang="sr-Latn-CS"/>
          </a:p>
        </c:txPr>
        <c:crossAx val="87951616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200" b="1" i="0" baseline="0"/>
      </a:pPr>
      <a:endParaRPr lang="sr-Latn-C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37018597032762296"/>
          <c:y val="1.6757753412014065E-2"/>
          <c:w val="0.55772807025445814"/>
          <c:h val="0.87643039662259925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8064A2">
                <a:lumMod val="75000"/>
              </a:srgb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1,76%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4,49%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104721270286417E-3"/>
                  <c:y val="-5.624592059215726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6,76%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6,84%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200" b="1" i="0" baseline="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hr-HR" sz="1200" b="1" i="0" baseline="0" smtClean="0"/>
                      <a:t>1</a:t>
                    </a:r>
                    <a:r>
                      <a:rPr lang="hr-HR" smtClean="0"/>
                      <a:t>9,32%</a:t>
                    </a:r>
                    <a:endParaRPr lang="hr-HR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14,71%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19,32%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36,10%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latin typeface="Arial" pitchFamily="34" charset="0"/>
                    <a:cs typeface="Arial" pitchFamily="34" charset="0"/>
                  </a:defRPr>
                </a:pPr>
                <a:endParaRPr lang="sr-Latn-C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Sheet2!$B$15:$B$22</c:f>
              <c:strCache>
                <c:ptCount val="8"/>
                <c:pt idx="0">
                  <c:v>Zaštita okoliša (4,2)</c:v>
                </c:pt>
                <c:pt idx="1">
                  <c:v>Socijalna zaštita (10,9)</c:v>
                </c:pt>
                <c:pt idx="2">
                  <c:v>Ekonomski poslovi (16,4)</c:v>
                </c:pt>
                <c:pt idx="3">
                  <c:v>Rekreacija, kultura i religija (16,6)</c:v>
                </c:pt>
                <c:pt idx="4">
                  <c:v>Zdravstvo (24,3)</c:v>
                </c:pt>
                <c:pt idx="5">
                  <c:v>Opće javne usluge (35,7)</c:v>
                </c:pt>
                <c:pt idx="6">
                  <c:v>Usluge unapređenja stanovanja (46,9)</c:v>
                </c:pt>
                <c:pt idx="7">
                  <c:v>Obrazovanje (87,6)</c:v>
                </c:pt>
              </c:strCache>
            </c:strRef>
          </c:cat>
          <c:val>
            <c:numRef>
              <c:f>Sheet2!$D$15:$D$22</c:f>
              <c:numCache>
                <c:formatCode>0.00</c:formatCode>
                <c:ptCount val="8"/>
                <c:pt idx="0">
                  <c:v>1.76</c:v>
                </c:pt>
                <c:pt idx="1">
                  <c:v>4.49</c:v>
                </c:pt>
                <c:pt idx="2">
                  <c:v>6.76</c:v>
                </c:pt>
                <c:pt idx="3">
                  <c:v>6.84</c:v>
                </c:pt>
                <c:pt idx="4">
                  <c:v>10.02</c:v>
                </c:pt>
                <c:pt idx="5">
                  <c:v>14.709999999999999</c:v>
                </c:pt>
                <c:pt idx="6">
                  <c:v>19.32</c:v>
                </c:pt>
                <c:pt idx="7">
                  <c:v>36.1</c:v>
                </c:pt>
              </c:numCache>
            </c:numRef>
          </c:val>
        </c:ser>
        <c:dLbls/>
        <c:gapWidth val="100"/>
        <c:axId val="87945984"/>
        <c:axId val="87890944"/>
      </c:barChart>
      <c:valAx>
        <c:axId val="87890944"/>
        <c:scaling>
          <c:orientation val="minMax"/>
        </c:scaling>
        <c:axPos val="b"/>
        <c:numFmt formatCode="0.00" sourceLinked="1"/>
        <c:tickLblPos val="nextTo"/>
        <c:crossAx val="87945984"/>
        <c:crosses val="autoZero"/>
        <c:crossBetween val="between"/>
      </c:valAx>
      <c:catAx>
        <c:axId val="8794598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="1" baseline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defRPr>
            </a:pPr>
            <a:endParaRPr lang="sr-Latn-CS"/>
          </a:p>
        </c:txPr>
        <c:crossAx val="87890944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F583EC-5D1C-4EFF-AE59-93ABACD8621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7C35A4B-D300-41DE-93E0-1CD9D4A292BB}">
      <dgm:prSet phldrT="[Teks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PRIHODI OD PRODAJE </a:t>
          </a:r>
          <a:r>
            <a:rPr lang="hr-HR" sz="800" b="1" baseline="0" dirty="0" smtClean="0">
              <a:solidFill>
                <a:schemeClr val="tx1"/>
              </a:solidFill>
            </a:rPr>
            <a:t>NEFINANCIJSKE</a:t>
          </a:r>
          <a:r>
            <a:rPr lang="hr-HR" sz="800" b="1" dirty="0" smtClean="0">
              <a:solidFill>
                <a:schemeClr val="tx1"/>
              </a:solidFill>
            </a:rPr>
            <a:t> IMOVINE</a:t>
          </a:r>
          <a:endParaRPr lang="hr-HR" sz="800" b="1" dirty="0">
            <a:solidFill>
              <a:schemeClr val="tx1"/>
            </a:solidFill>
          </a:endParaRPr>
        </a:p>
      </dgm:t>
    </dgm:pt>
    <dgm:pt modelId="{BB0A4A6B-87BF-49C3-B896-519203A988F3}" type="parTrans" cxnId="{C8C0872D-7F84-4962-AF95-2BD4DC22EFFF}">
      <dgm:prSet/>
      <dgm:spPr/>
      <dgm:t>
        <a:bodyPr/>
        <a:lstStyle/>
        <a:p>
          <a:endParaRPr lang="hr-HR"/>
        </a:p>
      </dgm:t>
    </dgm:pt>
    <dgm:pt modelId="{F6DA8A28-0C09-479C-A09E-BB2A38A14E83}" type="sibTrans" cxnId="{C8C0872D-7F84-4962-AF95-2BD4DC22EFFF}">
      <dgm:prSet/>
      <dgm:spPr/>
      <dgm:t>
        <a:bodyPr/>
        <a:lstStyle/>
        <a:p>
          <a:endParaRPr lang="hr-HR"/>
        </a:p>
      </dgm:t>
    </dgm:pt>
    <dgm:pt modelId="{5AE76E2B-0577-43E9-8464-AB7D8544E450}">
      <dgm:prSet phldrT="[Teks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/>
          <a:endParaRPr lang="hr-HR" sz="900" noProof="0" dirty="0" smtClean="0">
            <a:latin typeface="Arial" pitchFamily="34" charset="0"/>
            <a:cs typeface="Arial" pitchFamily="34" charset="0"/>
          </a:endParaRPr>
        </a:p>
        <a:p>
          <a:pPr algn="l"/>
          <a:r>
            <a:rPr lang="hr-HR" sz="95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Prihodi od prodaje nefinancijske imovine planirani su u iznosu od 1.001.800,00 kuna. Odnose se na sredstva Grada Zadra za kupnju stare zgrade Kazališta lutaka (906.000,00 kn) i sredstva proračunskih korisnika (osnovne i srednje škole) 95.800,00 kn.</a:t>
          </a:r>
        </a:p>
        <a:p>
          <a:pPr algn="l"/>
          <a:endParaRPr lang="hr-HR" sz="900" b="0" noProof="0" dirty="0" smtClean="0">
            <a:latin typeface="Arial" pitchFamily="34" charset="0"/>
            <a:cs typeface="Arial" pitchFamily="34" charset="0"/>
          </a:endParaRPr>
        </a:p>
      </dgm:t>
    </dgm:pt>
    <dgm:pt modelId="{7404D82D-E539-4446-B5D1-5C746BAEAE9B}" type="parTrans" cxnId="{E38F4A6C-ADA0-4F15-8C05-0B82633CA416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3EE38DF8-EE0E-4800-9D8C-D6B12975BC38}" type="sibTrans" cxnId="{E38F4A6C-ADA0-4F15-8C05-0B82633CA416}">
      <dgm:prSet/>
      <dgm:spPr/>
      <dgm:t>
        <a:bodyPr/>
        <a:lstStyle/>
        <a:p>
          <a:endParaRPr lang="hr-HR"/>
        </a:p>
      </dgm:t>
    </dgm:pt>
    <dgm:pt modelId="{0D8C0492-AF41-420D-A438-1859CC92189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PRIHODI OD PRODAJE PROIZVEDENE DUGOTRAJNE IMOVINE</a:t>
          </a:r>
          <a:endParaRPr lang="hr-HR" sz="800" b="1" dirty="0">
            <a:solidFill>
              <a:schemeClr val="tx1"/>
            </a:solidFill>
          </a:endParaRPr>
        </a:p>
      </dgm:t>
    </dgm:pt>
    <dgm:pt modelId="{12153C0A-1388-4B2F-8F92-AB7B0E97C15F}" type="parTrans" cxnId="{30ECDA1E-9B5F-467B-8BAD-4317C517669E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6D476C1A-764E-4FA0-8881-16EE440E6239}" type="sibTrans" cxnId="{30ECDA1E-9B5F-467B-8BAD-4317C517669E}">
      <dgm:prSet/>
      <dgm:spPr/>
      <dgm:t>
        <a:bodyPr/>
        <a:lstStyle/>
        <a:p>
          <a:endParaRPr lang="hr-HR"/>
        </a:p>
      </dgm:t>
    </dgm:pt>
    <dgm:pt modelId="{844E705A-8E3D-4713-BA0A-C8AA131E726E}" type="pres">
      <dgm:prSet presAssocID="{E1F583EC-5D1C-4EFF-AE59-93ABACD862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756A1-B20E-4487-B51B-9D2161DF0FB7}" type="pres">
      <dgm:prSet presAssocID="{E7C35A4B-D300-41DE-93E0-1CD9D4A292BB}" presName="root1" presStyleCnt="0"/>
      <dgm:spPr/>
    </dgm:pt>
    <dgm:pt modelId="{34D3FB44-E993-47D2-8EF7-87B9F84F62D3}" type="pres">
      <dgm:prSet presAssocID="{E7C35A4B-D300-41DE-93E0-1CD9D4A292BB}" presName="LevelOneTextNode" presStyleLbl="node0" presStyleIdx="0" presStyleCnt="1" custScaleX="101893" custScaleY="1062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F6C93-E68E-44C9-8410-E4F305797DDD}" type="pres">
      <dgm:prSet presAssocID="{E7C35A4B-D300-41DE-93E0-1CD9D4A292BB}" presName="level2hierChild" presStyleCnt="0"/>
      <dgm:spPr/>
    </dgm:pt>
    <dgm:pt modelId="{1B9227CF-3604-445A-ABF2-B59937110F1F}" type="pres">
      <dgm:prSet presAssocID="{12153C0A-1388-4B2F-8F92-AB7B0E97C15F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4A0D0D28-8516-4B74-BD46-2A28E5511E1D}" type="pres">
      <dgm:prSet presAssocID="{12153C0A-1388-4B2F-8F92-AB7B0E97C15F}" presName="connTx" presStyleLbl="parChTrans1D2" presStyleIdx="0" presStyleCnt="1"/>
      <dgm:spPr/>
      <dgm:t>
        <a:bodyPr/>
        <a:lstStyle/>
        <a:p>
          <a:endParaRPr lang="en-US"/>
        </a:p>
      </dgm:t>
    </dgm:pt>
    <dgm:pt modelId="{3BBC0528-7FCA-4B9C-AC34-8129FBF49194}" type="pres">
      <dgm:prSet presAssocID="{0D8C0492-AF41-420D-A438-1859CC92189C}" presName="root2" presStyleCnt="0"/>
      <dgm:spPr/>
    </dgm:pt>
    <dgm:pt modelId="{06853E16-20FA-428B-97AC-0EE4C78B4DBA}" type="pres">
      <dgm:prSet presAssocID="{0D8C0492-AF41-420D-A438-1859CC92189C}" presName="LevelTwoTextNode" presStyleLbl="node2" presStyleIdx="0" presStyleCnt="1" custScaleX="97287" custScaleY="13605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BD47568-F644-4D9B-84F0-EE2EBA18F082}" type="pres">
      <dgm:prSet presAssocID="{0D8C0492-AF41-420D-A438-1859CC92189C}" presName="level3hierChild" presStyleCnt="0"/>
      <dgm:spPr/>
    </dgm:pt>
    <dgm:pt modelId="{9A4CBD08-5FC9-4E0C-B66B-BA54C48EA81E}" type="pres">
      <dgm:prSet presAssocID="{7404D82D-E539-4446-B5D1-5C746BAEAE9B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98B5D40D-9734-4E0C-B718-653E7F90EAE8}" type="pres">
      <dgm:prSet presAssocID="{7404D82D-E539-4446-B5D1-5C746BAEAE9B}" presName="connTx" presStyleLbl="parChTrans1D3" presStyleIdx="0" presStyleCnt="1"/>
      <dgm:spPr/>
      <dgm:t>
        <a:bodyPr/>
        <a:lstStyle/>
        <a:p>
          <a:endParaRPr lang="en-US"/>
        </a:p>
      </dgm:t>
    </dgm:pt>
    <dgm:pt modelId="{B2FC82B5-7FA4-4238-AF2F-183E67373591}" type="pres">
      <dgm:prSet presAssocID="{5AE76E2B-0577-43E9-8464-AB7D8544E450}" presName="root2" presStyleCnt="0"/>
      <dgm:spPr/>
    </dgm:pt>
    <dgm:pt modelId="{0E6AAB1D-62F5-4EC8-9ABD-CA37F0EF4088}" type="pres">
      <dgm:prSet presAssocID="{5AE76E2B-0577-43E9-8464-AB7D8544E450}" presName="LevelTwoTextNode" presStyleLbl="node3" presStyleIdx="0" presStyleCnt="1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2D6E6-1835-4820-AF3C-81C464742FBF}" type="pres">
      <dgm:prSet presAssocID="{5AE76E2B-0577-43E9-8464-AB7D8544E450}" presName="level3hierChild" presStyleCnt="0"/>
      <dgm:spPr/>
    </dgm:pt>
  </dgm:ptLst>
  <dgm:cxnLst>
    <dgm:cxn modelId="{B596B505-A5FF-4B20-B257-592110D53DE3}" type="presOf" srcId="{5AE76E2B-0577-43E9-8464-AB7D8544E450}" destId="{0E6AAB1D-62F5-4EC8-9ABD-CA37F0EF4088}" srcOrd="0" destOrd="0" presId="urn:microsoft.com/office/officeart/2005/8/layout/hierarchy2"/>
    <dgm:cxn modelId="{B64CA2B3-04FD-4D93-A0DD-8DAE5D9647E6}" type="presOf" srcId="{E1F583EC-5D1C-4EFF-AE59-93ABACD8621A}" destId="{844E705A-8E3D-4713-BA0A-C8AA131E726E}" srcOrd="0" destOrd="0" presId="urn:microsoft.com/office/officeart/2005/8/layout/hierarchy2"/>
    <dgm:cxn modelId="{30ECDA1E-9B5F-467B-8BAD-4317C517669E}" srcId="{E7C35A4B-D300-41DE-93E0-1CD9D4A292BB}" destId="{0D8C0492-AF41-420D-A438-1859CC92189C}" srcOrd="0" destOrd="0" parTransId="{12153C0A-1388-4B2F-8F92-AB7B0E97C15F}" sibTransId="{6D476C1A-764E-4FA0-8881-16EE440E6239}"/>
    <dgm:cxn modelId="{C8C0872D-7F84-4962-AF95-2BD4DC22EFFF}" srcId="{E1F583EC-5D1C-4EFF-AE59-93ABACD8621A}" destId="{E7C35A4B-D300-41DE-93E0-1CD9D4A292BB}" srcOrd="0" destOrd="0" parTransId="{BB0A4A6B-87BF-49C3-B896-519203A988F3}" sibTransId="{F6DA8A28-0C09-479C-A09E-BB2A38A14E83}"/>
    <dgm:cxn modelId="{5E4EB1DE-BC2C-4E93-AF0B-AE761A721FA0}" type="presOf" srcId="{12153C0A-1388-4B2F-8F92-AB7B0E97C15F}" destId="{4A0D0D28-8516-4B74-BD46-2A28E5511E1D}" srcOrd="1" destOrd="0" presId="urn:microsoft.com/office/officeart/2005/8/layout/hierarchy2"/>
    <dgm:cxn modelId="{73BD055D-E044-4B21-B8F6-5B2BB9FC271E}" type="presOf" srcId="{E7C35A4B-D300-41DE-93E0-1CD9D4A292BB}" destId="{34D3FB44-E993-47D2-8EF7-87B9F84F62D3}" srcOrd="0" destOrd="0" presId="urn:microsoft.com/office/officeart/2005/8/layout/hierarchy2"/>
    <dgm:cxn modelId="{D218C83E-0139-4329-A716-5167F36ACE40}" type="presOf" srcId="{7404D82D-E539-4446-B5D1-5C746BAEAE9B}" destId="{98B5D40D-9734-4E0C-B718-653E7F90EAE8}" srcOrd="1" destOrd="0" presId="urn:microsoft.com/office/officeart/2005/8/layout/hierarchy2"/>
    <dgm:cxn modelId="{E38F4A6C-ADA0-4F15-8C05-0B82633CA416}" srcId="{0D8C0492-AF41-420D-A438-1859CC92189C}" destId="{5AE76E2B-0577-43E9-8464-AB7D8544E450}" srcOrd="0" destOrd="0" parTransId="{7404D82D-E539-4446-B5D1-5C746BAEAE9B}" sibTransId="{3EE38DF8-EE0E-4800-9D8C-D6B12975BC38}"/>
    <dgm:cxn modelId="{94E10ED3-A2C6-4FC7-85A8-B9881745B2CE}" type="presOf" srcId="{0D8C0492-AF41-420D-A438-1859CC92189C}" destId="{06853E16-20FA-428B-97AC-0EE4C78B4DBA}" srcOrd="0" destOrd="0" presId="urn:microsoft.com/office/officeart/2005/8/layout/hierarchy2"/>
    <dgm:cxn modelId="{35B05487-6CFC-4817-814D-933E9F0A3D74}" type="presOf" srcId="{7404D82D-E539-4446-B5D1-5C746BAEAE9B}" destId="{9A4CBD08-5FC9-4E0C-B66B-BA54C48EA81E}" srcOrd="0" destOrd="0" presId="urn:microsoft.com/office/officeart/2005/8/layout/hierarchy2"/>
    <dgm:cxn modelId="{0DE92DC7-0C3B-4AB2-9F6C-ACD398CD8023}" type="presOf" srcId="{12153C0A-1388-4B2F-8F92-AB7B0E97C15F}" destId="{1B9227CF-3604-445A-ABF2-B59937110F1F}" srcOrd="0" destOrd="0" presId="urn:microsoft.com/office/officeart/2005/8/layout/hierarchy2"/>
    <dgm:cxn modelId="{394C1C87-9A2E-40A8-89F3-A7E27A5E6016}" type="presParOf" srcId="{844E705A-8E3D-4713-BA0A-C8AA131E726E}" destId="{766756A1-B20E-4487-B51B-9D2161DF0FB7}" srcOrd="0" destOrd="0" presId="urn:microsoft.com/office/officeart/2005/8/layout/hierarchy2"/>
    <dgm:cxn modelId="{428B0423-6190-4619-AA70-ACE2DC979ED7}" type="presParOf" srcId="{766756A1-B20E-4487-B51B-9D2161DF0FB7}" destId="{34D3FB44-E993-47D2-8EF7-87B9F84F62D3}" srcOrd="0" destOrd="0" presId="urn:microsoft.com/office/officeart/2005/8/layout/hierarchy2"/>
    <dgm:cxn modelId="{D4C542D7-61DE-4649-9C50-FEEEDAD7C0B2}" type="presParOf" srcId="{766756A1-B20E-4487-B51B-9D2161DF0FB7}" destId="{170F6C93-E68E-44C9-8410-E4F305797DDD}" srcOrd="1" destOrd="0" presId="urn:microsoft.com/office/officeart/2005/8/layout/hierarchy2"/>
    <dgm:cxn modelId="{CBDB8305-89A6-4E4C-852A-8FB2B6ACBA23}" type="presParOf" srcId="{170F6C93-E68E-44C9-8410-E4F305797DDD}" destId="{1B9227CF-3604-445A-ABF2-B59937110F1F}" srcOrd="0" destOrd="0" presId="urn:microsoft.com/office/officeart/2005/8/layout/hierarchy2"/>
    <dgm:cxn modelId="{1A219B80-655F-4CB5-B7B8-BA80B60AAAB3}" type="presParOf" srcId="{1B9227CF-3604-445A-ABF2-B59937110F1F}" destId="{4A0D0D28-8516-4B74-BD46-2A28E5511E1D}" srcOrd="0" destOrd="0" presId="urn:microsoft.com/office/officeart/2005/8/layout/hierarchy2"/>
    <dgm:cxn modelId="{87483FB4-5D3A-4D67-970B-2C684BB24BBA}" type="presParOf" srcId="{170F6C93-E68E-44C9-8410-E4F305797DDD}" destId="{3BBC0528-7FCA-4B9C-AC34-8129FBF49194}" srcOrd="1" destOrd="0" presId="urn:microsoft.com/office/officeart/2005/8/layout/hierarchy2"/>
    <dgm:cxn modelId="{598700EC-3732-4DDC-9975-72B2B9610B66}" type="presParOf" srcId="{3BBC0528-7FCA-4B9C-AC34-8129FBF49194}" destId="{06853E16-20FA-428B-97AC-0EE4C78B4DBA}" srcOrd="0" destOrd="0" presId="urn:microsoft.com/office/officeart/2005/8/layout/hierarchy2"/>
    <dgm:cxn modelId="{6F960919-A976-435C-B1DD-9E8F4EB9B672}" type="presParOf" srcId="{3BBC0528-7FCA-4B9C-AC34-8129FBF49194}" destId="{4BD47568-F644-4D9B-84F0-EE2EBA18F082}" srcOrd="1" destOrd="0" presId="urn:microsoft.com/office/officeart/2005/8/layout/hierarchy2"/>
    <dgm:cxn modelId="{F06C8C17-B703-4553-83CD-8C81F001B9CF}" type="presParOf" srcId="{4BD47568-F644-4D9B-84F0-EE2EBA18F082}" destId="{9A4CBD08-5FC9-4E0C-B66B-BA54C48EA81E}" srcOrd="0" destOrd="0" presId="urn:microsoft.com/office/officeart/2005/8/layout/hierarchy2"/>
    <dgm:cxn modelId="{932443CB-E871-436C-9911-3E8DF6FECDE5}" type="presParOf" srcId="{9A4CBD08-5FC9-4E0C-B66B-BA54C48EA81E}" destId="{98B5D40D-9734-4E0C-B718-653E7F90EAE8}" srcOrd="0" destOrd="0" presId="urn:microsoft.com/office/officeart/2005/8/layout/hierarchy2"/>
    <dgm:cxn modelId="{B4FE9AAF-F5EC-4659-87FF-334AE67C7BF8}" type="presParOf" srcId="{4BD47568-F644-4D9B-84F0-EE2EBA18F082}" destId="{B2FC82B5-7FA4-4238-AF2F-183E67373591}" srcOrd="1" destOrd="0" presId="urn:microsoft.com/office/officeart/2005/8/layout/hierarchy2"/>
    <dgm:cxn modelId="{EA2C3B8A-12AF-48A1-AC35-58E15829E672}" type="presParOf" srcId="{B2FC82B5-7FA4-4238-AF2F-183E67373591}" destId="{0E6AAB1D-62F5-4EC8-9ABD-CA37F0EF4088}" srcOrd="0" destOrd="0" presId="urn:microsoft.com/office/officeart/2005/8/layout/hierarchy2"/>
    <dgm:cxn modelId="{B7005E96-23F3-4472-A9FA-72EF75CCB850}" type="presParOf" srcId="{B2FC82B5-7FA4-4238-AF2F-183E67373591}" destId="{8022D6E6-1835-4820-AF3C-81C464742F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583EC-5D1C-4EFF-AE59-93ABACD8621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7C35A4B-D300-41DE-93E0-1CD9D4A292BB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dirty="0" smtClean="0"/>
            <a:t> </a:t>
          </a:r>
          <a:r>
            <a:rPr lang="hr-HR" sz="1200" b="1" dirty="0" smtClean="0">
              <a:solidFill>
                <a:schemeClr val="tx1"/>
              </a:solidFill>
            </a:rPr>
            <a:t>PRIHODI POSLOVANJA</a:t>
          </a:r>
          <a:endParaRPr lang="hr-HR" sz="1200" b="1" dirty="0">
            <a:solidFill>
              <a:schemeClr val="tx1"/>
            </a:solidFill>
          </a:endParaRPr>
        </a:p>
      </dgm:t>
    </dgm:pt>
    <dgm:pt modelId="{BB0A4A6B-87BF-49C3-B896-519203A988F3}" type="parTrans" cxnId="{C8C0872D-7F84-4962-AF95-2BD4DC22EFFF}">
      <dgm:prSet/>
      <dgm:spPr/>
      <dgm:t>
        <a:bodyPr/>
        <a:lstStyle/>
        <a:p>
          <a:endParaRPr lang="hr-HR"/>
        </a:p>
      </dgm:t>
    </dgm:pt>
    <dgm:pt modelId="{F6DA8A28-0C09-479C-A09E-BB2A38A14E83}" type="sibTrans" cxnId="{C8C0872D-7F84-4962-AF95-2BD4DC22EFFF}">
      <dgm:prSet/>
      <dgm:spPr/>
      <dgm:t>
        <a:bodyPr/>
        <a:lstStyle/>
        <a:p>
          <a:endParaRPr lang="hr-HR"/>
        </a:p>
      </dgm:t>
    </dgm:pt>
    <dgm:pt modelId="{5AE76E2B-0577-43E9-8464-AB7D8544E450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95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ukupnom iznosu od 74.900.000,00 kuna, od toga prihodi od poreza na dohodak  iznose 45.000.000,00 kuna, udio poreza na dohodak za financiranje decentraliziranih funkcija 22.200.000,00 kuna, porez na imovinu i porez na robu i usluge iznosi 7.700.000,00 kuna.</a:t>
          </a:r>
        </a:p>
      </dgm:t>
    </dgm:pt>
    <dgm:pt modelId="{7404D82D-E539-4446-B5D1-5C746BAEAE9B}" type="parTrans" cxnId="{E38F4A6C-ADA0-4F15-8C05-0B82633CA416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3EE38DF8-EE0E-4800-9D8C-D6B12975BC38}" type="sibTrans" cxnId="{E38F4A6C-ADA0-4F15-8C05-0B82633CA416}">
      <dgm:prSet/>
      <dgm:spPr/>
      <dgm:t>
        <a:bodyPr/>
        <a:lstStyle/>
        <a:p>
          <a:endParaRPr lang="hr-HR"/>
        </a:p>
      </dgm:t>
    </dgm:pt>
    <dgm:pt modelId="{27D25679-3CA3-40F9-9280-EB1D054F2422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</a:rPr>
            <a:t>PRIHODI OD POMOĆI</a:t>
          </a:r>
          <a:endParaRPr lang="hr-HR" sz="1000" b="1" dirty="0">
            <a:solidFill>
              <a:schemeClr val="tx1"/>
            </a:solidFill>
          </a:endParaRPr>
        </a:p>
      </dgm:t>
    </dgm:pt>
    <dgm:pt modelId="{C49C5E53-109B-40DF-90D8-55649E9C905D}" type="parTrans" cxnId="{D5ED3447-80D4-4C75-8B5C-5B4DCDA1FFD8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6C3A2A99-70AE-44C0-A3D2-8F26EBA61B07}" type="sibTrans" cxnId="{D5ED3447-80D4-4C75-8B5C-5B4DCDA1FFD8}">
      <dgm:prSet/>
      <dgm:spPr/>
      <dgm:t>
        <a:bodyPr/>
        <a:lstStyle/>
        <a:p>
          <a:endParaRPr lang="hr-HR"/>
        </a:p>
      </dgm:t>
    </dgm:pt>
    <dgm:pt modelId="{C40D9C49-488F-44B7-91CF-9C0FF13C029B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95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13.210.000,00 kuna. U strukturi ovih prihoda najznačajniji udio imaju prihodi od nefinancijske imovine (12.000.000,00 kn) te prihodi od financijske imovine (1.210.000,00 kn).</a:t>
          </a:r>
        </a:p>
      </dgm:t>
    </dgm:pt>
    <dgm:pt modelId="{B1CF36F9-9988-4F01-8F2F-50607503F535}" type="parTrans" cxnId="{83A78CB8-BD69-4930-BA9B-C6292406C018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12366520-E1D2-45AC-9017-320A7A0EB567}" type="sibTrans" cxnId="{83A78CB8-BD69-4930-BA9B-C6292406C018}">
      <dgm:prSet/>
      <dgm:spPr/>
      <dgm:t>
        <a:bodyPr/>
        <a:lstStyle/>
        <a:p>
          <a:endParaRPr lang="hr-HR"/>
        </a:p>
      </dgm:t>
    </dgm:pt>
    <dgm:pt modelId="{B759A1F7-4E41-448F-892E-428E2A92413F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95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21.368.365,62 kune. Sastoje se od upravnih i administrativnih pristojbi (13.362.015,97 kn)  i prihoda po posebnim propisima (8.006.349,65 kn).</a:t>
          </a:r>
        </a:p>
      </dgm:t>
    </dgm:pt>
    <dgm:pt modelId="{350B06B0-1D57-4F53-99C2-E194E86F081B}" type="parTrans" cxnId="{BD1C8735-4C8A-4CF1-B2B7-CD9EA6821FCF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0EEAADBE-2264-4589-89DC-32D103EFAFA5}" type="sibTrans" cxnId="{BD1C8735-4C8A-4CF1-B2B7-CD9EA6821FCF}">
      <dgm:prSet/>
      <dgm:spPr/>
      <dgm:t>
        <a:bodyPr/>
        <a:lstStyle/>
        <a:p>
          <a:endParaRPr lang="hr-HR"/>
        </a:p>
      </dgm:t>
    </dgm:pt>
    <dgm:pt modelId="{684E5A91-1903-4E0E-AA8E-936285A99C7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9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17.493.984,00 kuna, a odnose se na prihode koje proračunski korisnici ostvare iz donacija i od obavljanja poslova na tržištu.</a:t>
          </a:r>
          <a:endParaRPr lang="hr-HR" sz="95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BC38FCA-4FF3-42D7-A4C6-156139792B89}" type="parTrans" cxnId="{22AEA9AB-9EA4-45AF-94F7-2D15606B8AF4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63047B71-3E56-433D-868F-590B8816149E}" type="sibTrans" cxnId="{22AEA9AB-9EA4-45AF-94F7-2D15606B8AF4}">
      <dgm:prSet/>
      <dgm:spPr/>
      <dgm:t>
        <a:bodyPr/>
        <a:lstStyle/>
        <a:p>
          <a:endParaRPr lang="hr-HR"/>
        </a:p>
      </dgm:t>
    </dgm:pt>
    <dgm:pt modelId="{48587651-771C-45B3-95A7-2D3332870F00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9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50.000,00 kuna.</a:t>
          </a:r>
          <a:endParaRPr lang="hr-HR" sz="95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F1672C5-30CF-49E5-A34F-E88035B39644}" type="parTrans" cxnId="{B983A7F2-A900-47CD-A925-1B1E1C51DF1A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7466DCB3-4C53-4546-A77E-345E1D33257D}" type="sibTrans" cxnId="{B983A7F2-A900-47CD-A925-1B1E1C51DF1A}">
      <dgm:prSet/>
      <dgm:spPr/>
      <dgm:t>
        <a:bodyPr/>
        <a:lstStyle/>
        <a:p>
          <a:endParaRPr lang="hr-HR"/>
        </a:p>
      </dgm:t>
    </dgm:pt>
    <dgm:pt modelId="{13DB5632-377D-4A6E-99AE-D1F91C2C685D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hr-HR" sz="900" b="1" dirty="0" smtClean="0">
            <a:solidFill>
              <a:schemeClr val="tx1"/>
            </a:solidFill>
            <a:latin typeface="+mn-lt"/>
          </a:endParaRPr>
        </a:p>
        <a:p>
          <a:r>
            <a:rPr lang="hr-HR" sz="9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</a:t>
          </a:r>
          <a:r>
            <a:rPr lang="vi-VN" sz="950" b="0" dirty="0" smtClean="0">
              <a:solidFill>
                <a:schemeClr val="tx1"/>
              </a:solidFill>
              <a:latin typeface="+mn-lt"/>
            </a:rPr>
            <a:t>u iznosu od </a:t>
          </a:r>
          <a:r>
            <a:rPr lang="hr-HR" sz="9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103.776.571,19 kuna. N</a:t>
          </a:r>
          <a:r>
            <a:rPr lang="vi-VN" sz="950" b="0" dirty="0" smtClean="0">
              <a:solidFill>
                <a:schemeClr val="tx1"/>
              </a:solidFill>
              <a:latin typeface="+mn-lt"/>
            </a:rPr>
            <a:t>ajveći udio odnosi se na pomoći izravnanja za decentralizirane funkcije (</a:t>
          </a:r>
          <a:r>
            <a:rPr lang="hr-HR" sz="9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48.214.012,00</a:t>
          </a:r>
          <a:r>
            <a:rPr lang="vi-VN" sz="950" b="0" dirty="0" smtClean="0">
              <a:solidFill>
                <a:schemeClr val="tx1"/>
              </a:solidFill>
              <a:latin typeface="+mn-lt"/>
            </a:rPr>
            <a:t> kn), pomoći iz proračuna </a:t>
          </a:r>
          <a:r>
            <a:rPr lang="vi-VN" sz="9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</a:t>
          </a:r>
          <a:r>
            <a:rPr lang="hr-HR" sz="9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30.718.287,19 kn</a:t>
          </a:r>
          <a:r>
            <a:rPr lang="vi-VN" sz="9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r>
            <a:rPr lang="hr-HR" sz="9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</a:t>
          </a:r>
          <a:r>
            <a:rPr lang="vi-VN" sz="950" b="0" dirty="0" smtClean="0">
              <a:solidFill>
                <a:schemeClr val="tx1"/>
              </a:solidFill>
              <a:latin typeface="+mn-lt"/>
            </a:rPr>
            <a:t> pomoći od međunarodnih organizacija te institucija EU (</a:t>
          </a:r>
          <a:r>
            <a:rPr lang="hr-HR" sz="9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24.844.272,00</a:t>
          </a:r>
          <a:r>
            <a:rPr lang="vi-VN" sz="950" b="0" dirty="0" smtClean="0">
              <a:solidFill>
                <a:schemeClr val="tx1"/>
              </a:solidFill>
              <a:latin typeface="+mn-lt"/>
            </a:rPr>
            <a:t>kn).</a:t>
          </a:r>
          <a:endParaRPr lang="hr-HR" sz="950" b="0" dirty="0" smtClean="0">
            <a:solidFill>
              <a:schemeClr val="tx1"/>
            </a:solidFill>
            <a:latin typeface="+mn-lt"/>
          </a:endParaRPr>
        </a:p>
        <a:p>
          <a:pPr algn="l"/>
          <a:endParaRPr lang="en-US" sz="900" b="0" dirty="0" smtClean="0">
            <a:latin typeface="Calibri" pitchFamily="34" charset="0"/>
          </a:endParaRPr>
        </a:p>
      </dgm:t>
    </dgm:pt>
    <dgm:pt modelId="{C782C4A1-5CEA-439E-99F5-00F6559682C6}" type="sibTrans" cxnId="{1187D27B-EED5-430A-A336-8DAFBD5EE481}">
      <dgm:prSet/>
      <dgm:spPr/>
      <dgm:t>
        <a:bodyPr/>
        <a:lstStyle/>
        <a:p>
          <a:endParaRPr lang="hr-HR"/>
        </a:p>
      </dgm:t>
    </dgm:pt>
    <dgm:pt modelId="{8EBCF56A-AF8B-401B-922E-F4210AAB1032}" type="parTrans" cxnId="{1187D27B-EED5-430A-A336-8DAFBD5EE481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0D8C0492-AF41-420D-A438-1859CC92189C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</a:rPr>
            <a:t>PRIHODI OD POREZA</a:t>
          </a:r>
          <a:endParaRPr lang="hr-HR" sz="1000" b="1" dirty="0">
            <a:solidFill>
              <a:schemeClr val="tx1"/>
            </a:solidFill>
          </a:endParaRPr>
        </a:p>
      </dgm:t>
    </dgm:pt>
    <dgm:pt modelId="{12153C0A-1388-4B2F-8F92-AB7B0E97C15F}" type="parTrans" cxnId="{30ECDA1E-9B5F-467B-8BAD-4317C517669E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6D476C1A-764E-4FA0-8881-16EE440E6239}" type="sibTrans" cxnId="{30ECDA1E-9B5F-467B-8BAD-4317C517669E}">
      <dgm:prSet/>
      <dgm:spPr/>
      <dgm:t>
        <a:bodyPr/>
        <a:lstStyle/>
        <a:p>
          <a:endParaRPr lang="hr-HR"/>
        </a:p>
      </dgm:t>
    </dgm:pt>
    <dgm:pt modelId="{33C43453-9180-4A9B-9EB8-8FC7F4961178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</a:rPr>
            <a:t>PRIHODI OD IMOVINE</a:t>
          </a:r>
          <a:endParaRPr lang="hr-HR" sz="1000" b="1" dirty="0">
            <a:solidFill>
              <a:schemeClr val="tx1"/>
            </a:solidFill>
          </a:endParaRPr>
        </a:p>
      </dgm:t>
    </dgm:pt>
    <dgm:pt modelId="{77D38EC2-636C-45FA-95FE-D85DA5F45B81}" type="parTrans" cxnId="{FC28C850-7F3C-440E-AD9C-9A20008D1E0D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CC85B56F-F6D9-48D6-BA44-B2B3B778B797}" type="sibTrans" cxnId="{FC28C850-7F3C-440E-AD9C-9A20008D1E0D}">
      <dgm:prSet/>
      <dgm:spPr/>
      <dgm:t>
        <a:bodyPr/>
        <a:lstStyle/>
        <a:p>
          <a:endParaRPr lang="hr-HR"/>
        </a:p>
      </dgm:t>
    </dgm:pt>
    <dgm:pt modelId="{041EF916-7E16-4521-B157-F76EA3D0E68A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850" b="1" dirty="0" smtClean="0">
              <a:solidFill>
                <a:schemeClr val="tx1"/>
              </a:solidFill>
            </a:rPr>
            <a:t>PRIHODI OD ADMINISTRATIVNIH               PRISTOJBI</a:t>
          </a:r>
          <a:endParaRPr lang="hr-HR" sz="850" b="1" dirty="0">
            <a:solidFill>
              <a:schemeClr val="tx1"/>
            </a:solidFill>
          </a:endParaRPr>
        </a:p>
      </dgm:t>
    </dgm:pt>
    <dgm:pt modelId="{4787E02E-D2CC-4743-B5EE-1D829612BDC8}" type="parTrans" cxnId="{7F151F55-4EE3-48C5-827E-9DBA81B1EE26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D32C1F33-C244-4D7A-B65E-A2F635B13651}" type="sibTrans" cxnId="{7F151F55-4EE3-48C5-827E-9DBA81B1EE26}">
      <dgm:prSet/>
      <dgm:spPr/>
      <dgm:t>
        <a:bodyPr/>
        <a:lstStyle/>
        <a:p>
          <a:endParaRPr lang="hr-HR"/>
        </a:p>
      </dgm:t>
    </dgm:pt>
    <dgm:pt modelId="{ACC726D7-2313-4302-93F5-15DE81541CB6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PRIHODI OD </a:t>
          </a:r>
          <a:r>
            <a:rPr lang="hr-HR" b="1" smtClean="0">
              <a:solidFill>
                <a:schemeClr val="tx1"/>
              </a:solidFill>
            </a:rPr>
            <a:t>PRODAJE PROIZVODA I ROBA TE PRUŽENIH USLUGA</a:t>
          </a:r>
          <a:endParaRPr lang="hr-HR" b="1" dirty="0">
            <a:solidFill>
              <a:schemeClr val="tx1"/>
            </a:solidFill>
          </a:endParaRPr>
        </a:p>
      </dgm:t>
    </dgm:pt>
    <dgm:pt modelId="{ABE1562B-2647-4701-97BD-7785E16DEB76}" type="parTrans" cxnId="{A3EDF429-136D-40A6-AA84-C5A4A1A227F4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FFBF7DA8-11FE-4348-BB6E-75A241C4E5E9}" type="sibTrans" cxnId="{A3EDF429-136D-40A6-AA84-C5A4A1A227F4}">
      <dgm:prSet/>
      <dgm:spPr/>
      <dgm:t>
        <a:bodyPr/>
        <a:lstStyle/>
        <a:p>
          <a:endParaRPr lang="hr-HR"/>
        </a:p>
      </dgm:t>
    </dgm:pt>
    <dgm:pt modelId="{5ADA2A9D-EB0E-4270-80BB-E6A64528C58E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</a:rPr>
            <a:t>OSTALI PRIHODI</a:t>
          </a:r>
          <a:endParaRPr lang="hr-HR" sz="1000" b="1" dirty="0">
            <a:solidFill>
              <a:schemeClr val="tx1"/>
            </a:solidFill>
          </a:endParaRPr>
        </a:p>
      </dgm:t>
    </dgm:pt>
    <dgm:pt modelId="{6583FEC1-E8B2-457E-A235-4B17B966F74F}" type="parTrans" cxnId="{C29E3EC6-572D-4386-8526-16340C4F649F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hr-HR"/>
        </a:p>
      </dgm:t>
    </dgm:pt>
    <dgm:pt modelId="{788F8A83-78F1-4602-8CD6-79ADFE8765B2}" type="sibTrans" cxnId="{C29E3EC6-572D-4386-8526-16340C4F649F}">
      <dgm:prSet/>
      <dgm:spPr/>
      <dgm:t>
        <a:bodyPr/>
        <a:lstStyle/>
        <a:p>
          <a:endParaRPr lang="hr-HR"/>
        </a:p>
      </dgm:t>
    </dgm:pt>
    <dgm:pt modelId="{844E705A-8E3D-4713-BA0A-C8AA131E726E}" type="pres">
      <dgm:prSet presAssocID="{E1F583EC-5D1C-4EFF-AE59-93ABACD862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756A1-B20E-4487-B51B-9D2161DF0FB7}" type="pres">
      <dgm:prSet presAssocID="{E7C35A4B-D300-41DE-93E0-1CD9D4A292BB}" presName="root1" presStyleCnt="0"/>
      <dgm:spPr/>
    </dgm:pt>
    <dgm:pt modelId="{34D3FB44-E993-47D2-8EF7-87B9F84F62D3}" type="pres">
      <dgm:prSet presAssocID="{E7C35A4B-D300-41DE-93E0-1CD9D4A292B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F6C93-E68E-44C9-8410-E4F305797DDD}" type="pres">
      <dgm:prSet presAssocID="{E7C35A4B-D300-41DE-93E0-1CD9D4A292BB}" presName="level2hierChild" presStyleCnt="0"/>
      <dgm:spPr/>
    </dgm:pt>
    <dgm:pt modelId="{1B9227CF-3604-445A-ABF2-B59937110F1F}" type="pres">
      <dgm:prSet presAssocID="{12153C0A-1388-4B2F-8F92-AB7B0E97C15F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4A0D0D28-8516-4B74-BD46-2A28E5511E1D}" type="pres">
      <dgm:prSet presAssocID="{12153C0A-1388-4B2F-8F92-AB7B0E97C15F}" presName="connTx" presStyleLbl="parChTrans1D2" presStyleIdx="0" presStyleCnt="6"/>
      <dgm:spPr/>
      <dgm:t>
        <a:bodyPr/>
        <a:lstStyle/>
        <a:p>
          <a:endParaRPr lang="en-US"/>
        </a:p>
      </dgm:t>
    </dgm:pt>
    <dgm:pt modelId="{3BBC0528-7FCA-4B9C-AC34-8129FBF49194}" type="pres">
      <dgm:prSet presAssocID="{0D8C0492-AF41-420D-A438-1859CC92189C}" presName="root2" presStyleCnt="0"/>
      <dgm:spPr/>
    </dgm:pt>
    <dgm:pt modelId="{06853E16-20FA-428B-97AC-0EE4C78B4DBA}" type="pres">
      <dgm:prSet presAssocID="{0D8C0492-AF41-420D-A438-1859CC92189C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BD47568-F644-4D9B-84F0-EE2EBA18F082}" type="pres">
      <dgm:prSet presAssocID="{0D8C0492-AF41-420D-A438-1859CC92189C}" presName="level3hierChild" presStyleCnt="0"/>
      <dgm:spPr/>
    </dgm:pt>
    <dgm:pt modelId="{9A4CBD08-5FC9-4E0C-B66B-BA54C48EA81E}" type="pres">
      <dgm:prSet presAssocID="{7404D82D-E539-4446-B5D1-5C746BAEAE9B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98B5D40D-9734-4E0C-B718-653E7F90EAE8}" type="pres">
      <dgm:prSet presAssocID="{7404D82D-E539-4446-B5D1-5C746BAEAE9B}" presName="connTx" presStyleLbl="parChTrans1D3" presStyleIdx="0" presStyleCnt="6"/>
      <dgm:spPr/>
      <dgm:t>
        <a:bodyPr/>
        <a:lstStyle/>
        <a:p>
          <a:endParaRPr lang="en-US"/>
        </a:p>
      </dgm:t>
    </dgm:pt>
    <dgm:pt modelId="{B2FC82B5-7FA4-4238-AF2F-183E67373591}" type="pres">
      <dgm:prSet presAssocID="{5AE76E2B-0577-43E9-8464-AB7D8544E450}" presName="root2" presStyleCnt="0"/>
      <dgm:spPr/>
    </dgm:pt>
    <dgm:pt modelId="{0E6AAB1D-62F5-4EC8-9ABD-CA37F0EF4088}" type="pres">
      <dgm:prSet presAssocID="{5AE76E2B-0577-43E9-8464-AB7D8544E450}" presName="LevelTwoTextNode" presStyleLbl="node3" presStyleIdx="0" presStyleCnt="6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2D6E6-1835-4820-AF3C-81C464742FBF}" type="pres">
      <dgm:prSet presAssocID="{5AE76E2B-0577-43E9-8464-AB7D8544E450}" presName="level3hierChild" presStyleCnt="0"/>
      <dgm:spPr/>
    </dgm:pt>
    <dgm:pt modelId="{84AEC77D-848C-4F5F-9836-859CDBCA2378}" type="pres">
      <dgm:prSet presAssocID="{C49C5E53-109B-40DF-90D8-55649E9C905D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EBFD9C9B-AFAC-49A1-BF60-DDE2B97BE407}" type="pres">
      <dgm:prSet presAssocID="{C49C5E53-109B-40DF-90D8-55649E9C905D}" presName="connTx" presStyleLbl="parChTrans1D2" presStyleIdx="1" presStyleCnt="6"/>
      <dgm:spPr/>
      <dgm:t>
        <a:bodyPr/>
        <a:lstStyle/>
        <a:p>
          <a:endParaRPr lang="en-US"/>
        </a:p>
      </dgm:t>
    </dgm:pt>
    <dgm:pt modelId="{02EE7D72-2F9C-4F69-AC7B-91B4E5049BF7}" type="pres">
      <dgm:prSet presAssocID="{27D25679-3CA3-40F9-9280-EB1D054F2422}" presName="root2" presStyleCnt="0"/>
      <dgm:spPr/>
    </dgm:pt>
    <dgm:pt modelId="{F14F2075-3DBC-4E99-A4E3-36C886837DA1}" type="pres">
      <dgm:prSet presAssocID="{27D25679-3CA3-40F9-9280-EB1D054F2422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8D178D-F508-4624-8948-B50A16D796FD}" type="pres">
      <dgm:prSet presAssocID="{27D25679-3CA3-40F9-9280-EB1D054F2422}" presName="level3hierChild" presStyleCnt="0"/>
      <dgm:spPr/>
    </dgm:pt>
    <dgm:pt modelId="{49F0C006-83D5-4DFF-94A7-26BDAF77C470}" type="pres">
      <dgm:prSet presAssocID="{8EBCF56A-AF8B-401B-922E-F4210AAB1032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93BA37CF-8D37-4A53-8511-9224CEC63D14}" type="pres">
      <dgm:prSet presAssocID="{8EBCF56A-AF8B-401B-922E-F4210AAB1032}" presName="connTx" presStyleLbl="parChTrans1D3" presStyleIdx="1" presStyleCnt="6"/>
      <dgm:spPr/>
      <dgm:t>
        <a:bodyPr/>
        <a:lstStyle/>
        <a:p>
          <a:endParaRPr lang="en-US"/>
        </a:p>
      </dgm:t>
    </dgm:pt>
    <dgm:pt modelId="{290D2108-32B0-4E2C-BC74-440D6836A46C}" type="pres">
      <dgm:prSet presAssocID="{13DB5632-377D-4A6E-99AE-D1F91C2C685D}" presName="root2" presStyleCnt="0"/>
      <dgm:spPr/>
    </dgm:pt>
    <dgm:pt modelId="{12720A3F-4606-462C-96DB-5A5EEAF01533}" type="pres">
      <dgm:prSet presAssocID="{13DB5632-377D-4A6E-99AE-D1F91C2C685D}" presName="LevelTwoTextNode" presStyleLbl="node3" presStyleIdx="1" presStyleCnt="6" custScaleX="652508" custScaleY="14172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C4E658D-26D4-4A9F-9BB0-D99FA0E43B21}" type="pres">
      <dgm:prSet presAssocID="{13DB5632-377D-4A6E-99AE-D1F91C2C685D}" presName="level3hierChild" presStyleCnt="0"/>
      <dgm:spPr/>
    </dgm:pt>
    <dgm:pt modelId="{4BFCEBEB-5E3E-48B5-ABFE-EB82C040BC24}" type="pres">
      <dgm:prSet presAssocID="{77D38EC2-636C-45FA-95FE-D85DA5F45B81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03324E94-70E5-4927-A2FE-0DFB0ABB67E9}" type="pres">
      <dgm:prSet presAssocID="{77D38EC2-636C-45FA-95FE-D85DA5F45B81}" presName="connTx" presStyleLbl="parChTrans1D2" presStyleIdx="2" presStyleCnt="6"/>
      <dgm:spPr/>
      <dgm:t>
        <a:bodyPr/>
        <a:lstStyle/>
        <a:p>
          <a:endParaRPr lang="en-US"/>
        </a:p>
      </dgm:t>
    </dgm:pt>
    <dgm:pt modelId="{6EB3B615-B31A-4025-81CA-512926B98FCA}" type="pres">
      <dgm:prSet presAssocID="{33C43453-9180-4A9B-9EB8-8FC7F4961178}" presName="root2" presStyleCnt="0"/>
      <dgm:spPr/>
    </dgm:pt>
    <dgm:pt modelId="{F5BA2502-8DC7-4D8E-BEA1-473C45E76811}" type="pres">
      <dgm:prSet presAssocID="{33C43453-9180-4A9B-9EB8-8FC7F4961178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9EC9CF-816B-4947-90BA-CF0280344E1E}" type="pres">
      <dgm:prSet presAssocID="{33C43453-9180-4A9B-9EB8-8FC7F4961178}" presName="level3hierChild" presStyleCnt="0"/>
      <dgm:spPr/>
    </dgm:pt>
    <dgm:pt modelId="{2401DB88-AEFB-4698-BE56-83E46D1DFCA2}" type="pres">
      <dgm:prSet presAssocID="{B1CF36F9-9988-4F01-8F2F-50607503F535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1096488A-3D51-4367-B940-165E39920D2D}" type="pres">
      <dgm:prSet presAssocID="{B1CF36F9-9988-4F01-8F2F-50607503F535}" presName="connTx" presStyleLbl="parChTrans1D3" presStyleIdx="2" presStyleCnt="6"/>
      <dgm:spPr/>
      <dgm:t>
        <a:bodyPr/>
        <a:lstStyle/>
        <a:p>
          <a:endParaRPr lang="en-US"/>
        </a:p>
      </dgm:t>
    </dgm:pt>
    <dgm:pt modelId="{1C449E6F-4DD5-4AFC-B464-D46B82135B20}" type="pres">
      <dgm:prSet presAssocID="{C40D9C49-488F-44B7-91CF-9C0FF13C029B}" presName="root2" presStyleCnt="0"/>
      <dgm:spPr/>
    </dgm:pt>
    <dgm:pt modelId="{53652478-094C-4679-B2DC-568EC1681805}" type="pres">
      <dgm:prSet presAssocID="{C40D9C49-488F-44B7-91CF-9C0FF13C029B}" presName="LevelTwoTextNode" presStyleLbl="node3" presStyleIdx="2" presStyleCnt="6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14CBA9-9EF8-49ED-8A92-357F9E6D7213}" type="pres">
      <dgm:prSet presAssocID="{C40D9C49-488F-44B7-91CF-9C0FF13C029B}" presName="level3hierChild" presStyleCnt="0"/>
      <dgm:spPr/>
    </dgm:pt>
    <dgm:pt modelId="{5EFB9A2E-45FB-49F7-8730-EC142C6B83A8}" type="pres">
      <dgm:prSet presAssocID="{4787E02E-D2CC-4743-B5EE-1D829612BDC8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C4BB3403-837C-43FE-AABB-92AA857CD00A}" type="pres">
      <dgm:prSet presAssocID="{4787E02E-D2CC-4743-B5EE-1D829612BDC8}" presName="connTx" presStyleLbl="parChTrans1D2" presStyleIdx="3" presStyleCnt="6"/>
      <dgm:spPr/>
      <dgm:t>
        <a:bodyPr/>
        <a:lstStyle/>
        <a:p>
          <a:endParaRPr lang="en-US"/>
        </a:p>
      </dgm:t>
    </dgm:pt>
    <dgm:pt modelId="{4EBF4034-0B69-43DE-9656-037DBAE24CB2}" type="pres">
      <dgm:prSet presAssocID="{041EF916-7E16-4521-B157-F76EA3D0E68A}" presName="root2" presStyleCnt="0"/>
      <dgm:spPr/>
    </dgm:pt>
    <dgm:pt modelId="{C3FFBAED-E26E-4D59-AC2A-FE83F3C37573}" type="pres">
      <dgm:prSet presAssocID="{041EF916-7E16-4521-B157-F76EA3D0E68A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558C528-8E97-460C-A6E8-EDB6B346527B}" type="pres">
      <dgm:prSet presAssocID="{041EF916-7E16-4521-B157-F76EA3D0E68A}" presName="level3hierChild" presStyleCnt="0"/>
      <dgm:spPr/>
    </dgm:pt>
    <dgm:pt modelId="{1EE15565-5A42-4988-99AE-4AEA8333AB0A}" type="pres">
      <dgm:prSet presAssocID="{350B06B0-1D57-4F53-99C2-E194E86F081B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48C92C77-0962-434E-827A-66BBC6185202}" type="pres">
      <dgm:prSet presAssocID="{350B06B0-1D57-4F53-99C2-E194E86F081B}" presName="connTx" presStyleLbl="parChTrans1D3" presStyleIdx="3" presStyleCnt="6"/>
      <dgm:spPr/>
      <dgm:t>
        <a:bodyPr/>
        <a:lstStyle/>
        <a:p>
          <a:endParaRPr lang="en-US"/>
        </a:p>
      </dgm:t>
    </dgm:pt>
    <dgm:pt modelId="{4301B569-420C-434E-B859-387E96FEEC26}" type="pres">
      <dgm:prSet presAssocID="{B759A1F7-4E41-448F-892E-428E2A92413F}" presName="root2" presStyleCnt="0"/>
      <dgm:spPr/>
    </dgm:pt>
    <dgm:pt modelId="{26A72411-2934-4461-80C6-D32B2FB01D82}" type="pres">
      <dgm:prSet presAssocID="{B759A1F7-4E41-448F-892E-428E2A92413F}" presName="LevelTwoTextNode" presStyleLbl="node3" presStyleIdx="3" presStyleCnt="6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E206D3-223C-4C39-85AE-2DEEB89328FD}" type="pres">
      <dgm:prSet presAssocID="{B759A1F7-4E41-448F-892E-428E2A92413F}" presName="level3hierChild" presStyleCnt="0"/>
      <dgm:spPr/>
    </dgm:pt>
    <dgm:pt modelId="{808E50A3-D399-4276-ABE8-8C3EC8C3F8C2}" type="pres">
      <dgm:prSet presAssocID="{ABE1562B-2647-4701-97BD-7785E16DEB76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A9ABBBF9-2A41-4A93-ACE5-AB1A373F8963}" type="pres">
      <dgm:prSet presAssocID="{ABE1562B-2647-4701-97BD-7785E16DEB76}" presName="connTx" presStyleLbl="parChTrans1D2" presStyleIdx="4" presStyleCnt="6"/>
      <dgm:spPr/>
      <dgm:t>
        <a:bodyPr/>
        <a:lstStyle/>
        <a:p>
          <a:endParaRPr lang="en-US"/>
        </a:p>
      </dgm:t>
    </dgm:pt>
    <dgm:pt modelId="{07D03161-D158-4DCD-8B2C-BE3A3E18C2D8}" type="pres">
      <dgm:prSet presAssocID="{ACC726D7-2313-4302-93F5-15DE81541CB6}" presName="root2" presStyleCnt="0"/>
      <dgm:spPr/>
    </dgm:pt>
    <dgm:pt modelId="{B70B5F0B-D514-4CB0-8DE7-31C2B4C49833}" type="pres">
      <dgm:prSet presAssocID="{ACC726D7-2313-4302-93F5-15DE81541CB6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95B38D8-72AF-41D6-B627-7647D44BDD2B}" type="pres">
      <dgm:prSet presAssocID="{ACC726D7-2313-4302-93F5-15DE81541CB6}" presName="level3hierChild" presStyleCnt="0"/>
      <dgm:spPr/>
    </dgm:pt>
    <dgm:pt modelId="{2F565A95-B536-4CE6-8244-EBF3EDEAB63F}" type="pres">
      <dgm:prSet presAssocID="{ABC38FCA-4FF3-42D7-A4C6-156139792B89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9337C540-ABF0-46F0-A479-D80BDDB3C28D}" type="pres">
      <dgm:prSet presAssocID="{ABC38FCA-4FF3-42D7-A4C6-156139792B89}" presName="connTx" presStyleLbl="parChTrans1D3" presStyleIdx="4" presStyleCnt="6"/>
      <dgm:spPr/>
      <dgm:t>
        <a:bodyPr/>
        <a:lstStyle/>
        <a:p>
          <a:endParaRPr lang="en-US"/>
        </a:p>
      </dgm:t>
    </dgm:pt>
    <dgm:pt modelId="{AB1BEF81-06E9-4BF8-B618-59BA7888E60D}" type="pres">
      <dgm:prSet presAssocID="{684E5A91-1903-4E0E-AA8E-936285A99C71}" presName="root2" presStyleCnt="0"/>
      <dgm:spPr/>
    </dgm:pt>
    <dgm:pt modelId="{5BC2AF29-55B8-4AD5-9F43-AC179F0139C5}" type="pres">
      <dgm:prSet presAssocID="{684E5A91-1903-4E0E-AA8E-936285A99C71}" presName="LevelTwoTextNode" presStyleLbl="node3" presStyleIdx="4" presStyleCnt="6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B4106A-1A33-49F9-A56B-23901738F095}" type="pres">
      <dgm:prSet presAssocID="{684E5A91-1903-4E0E-AA8E-936285A99C71}" presName="level3hierChild" presStyleCnt="0"/>
      <dgm:spPr/>
    </dgm:pt>
    <dgm:pt modelId="{A99A6CC1-4C4A-48A7-A98F-B75B44321C31}" type="pres">
      <dgm:prSet presAssocID="{6583FEC1-E8B2-457E-A235-4B17B966F74F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0274ED45-424F-4C17-A7AB-5D30F37350A6}" type="pres">
      <dgm:prSet presAssocID="{6583FEC1-E8B2-457E-A235-4B17B966F74F}" presName="connTx" presStyleLbl="parChTrans1D2" presStyleIdx="5" presStyleCnt="6"/>
      <dgm:spPr/>
      <dgm:t>
        <a:bodyPr/>
        <a:lstStyle/>
        <a:p>
          <a:endParaRPr lang="en-US"/>
        </a:p>
      </dgm:t>
    </dgm:pt>
    <dgm:pt modelId="{CC5BA46F-0CD6-4388-A2E1-CE332CB28CF7}" type="pres">
      <dgm:prSet presAssocID="{5ADA2A9D-EB0E-4270-80BB-E6A64528C58E}" presName="root2" presStyleCnt="0"/>
      <dgm:spPr/>
    </dgm:pt>
    <dgm:pt modelId="{5085759E-E28E-4D93-855A-ED5714897D15}" type="pres">
      <dgm:prSet presAssocID="{5ADA2A9D-EB0E-4270-80BB-E6A64528C58E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992C43-C838-4D33-8E7A-45C8ECDAD4A7}" type="pres">
      <dgm:prSet presAssocID="{5ADA2A9D-EB0E-4270-80BB-E6A64528C58E}" presName="level3hierChild" presStyleCnt="0"/>
      <dgm:spPr/>
    </dgm:pt>
    <dgm:pt modelId="{2237E638-9FE1-48E5-9E67-3281C20CF606}" type="pres">
      <dgm:prSet presAssocID="{FF1672C5-30CF-49E5-A34F-E88035B39644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8691F61B-BBD7-46F1-A67A-C31D66E67964}" type="pres">
      <dgm:prSet presAssocID="{FF1672C5-30CF-49E5-A34F-E88035B39644}" presName="connTx" presStyleLbl="parChTrans1D3" presStyleIdx="5" presStyleCnt="6"/>
      <dgm:spPr/>
      <dgm:t>
        <a:bodyPr/>
        <a:lstStyle/>
        <a:p>
          <a:endParaRPr lang="en-US"/>
        </a:p>
      </dgm:t>
    </dgm:pt>
    <dgm:pt modelId="{D47DA396-78A4-451D-BF9B-9E1B935760F5}" type="pres">
      <dgm:prSet presAssocID="{48587651-771C-45B3-95A7-2D3332870F00}" presName="root2" presStyleCnt="0"/>
      <dgm:spPr/>
    </dgm:pt>
    <dgm:pt modelId="{28329007-3332-4060-B583-6E481712CC5F}" type="pres">
      <dgm:prSet presAssocID="{48587651-771C-45B3-95A7-2D3332870F00}" presName="LevelTwoTextNode" presStyleLbl="node3" presStyleIdx="5" presStyleCnt="6" custScaleX="652508" custScaleY="1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9FC998-3EA5-4095-B521-F1F993135BA9}" type="pres">
      <dgm:prSet presAssocID="{48587651-771C-45B3-95A7-2D3332870F00}" presName="level3hierChild" presStyleCnt="0"/>
      <dgm:spPr/>
    </dgm:pt>
  </dgm:ptLst>
  <dgm:cxnLst>
    <dgm:cxn modelId="{955401F8-5D52-4DAB-A5C4-083310EA1978}" type="presOf" srcId="{E7C35A4B-D300-41DE-93E0-1CD9D4A292BB}" destId="{34D3FB44-E993-47D2-8EF7-87B9F84F62D3}" srcOrd="0" destOrd="0" presId="urn:microsoft.com/office/officeart/2005/8/layout/hierarchy2"/>
    <dgm:cxn modelId="{0AD6EA79-45EC-4940-811F-B5BE98437694}" type="presOf" srcId="{ABC38FCA-4FF3-42D7-A4C6-156139792B89}" destId="{9337C540-ABF0-46F0-A479-D80BDDB3C28D}" srcOrd="1" destOrd="0" presId="urn:microsoft.com/office/officeart/2005/8/layout/hierarchy2"/>
    <dgm:cxn modelId="{5B0B2AA5-AC3D-44D8-A6AF-FCFA867F6833}" type="presOf" srcId="{12153C0A-1388-4B2F-8F92-AB7B0E97C15F}" destId="{4A0D0D28-8516-4B74-BD46-2A28E5511E1D}" srcOrd="1" destOrd="0" presId="urn:microsoft.com/office/officeart/2005/8/layout/hierarchy2"/>
    <dgm:cxn modelId="{42D19201-F086-48DA-B0E7-781D1C159BD5}" type="presOf" srcId="{FF1672C5-30CF-49E5-A34F-E88035B39644}" destId="{2237E638-9FE1-48E5-9E67-3281C20CF606}" srcOrd="0" destOrd="0" presId="urn:microsoft.com/office/officeart/2005/8/layout/hierarchy2"/>
    <dgm:cxn modelId="{30ECDA1E-9B5F-467B-8BAD-4317C517669E}" srcId="{E7C35A4B-D300-41DE-93E0-1CD9D4A292BB}" destId="{0D8C0492-AF41-420D-A438-1859CC92189C}" srcOrd="0" destOrd="0" parTransId="{12153C0A-1388-4B2F-8F92-AB7B0E97C15F}" sibTransId="{6D476C1A-764E-4FA0-8881-16EE440E6239}"/>
    <dgm:cxn modelId="{C8C0872D-7F84-4962-AF95-2BD4DC22EFFF}" srcId="{E1F583EC-5D1C-4EFF-AE59-93ABACD8621A}" destId="{E7C35A4B-D300-41DE-93E0-1CD9D4A292BB}" srcOrd="0" destOrd="0" parTransId="{BB0A4A6B-87BF-49C3-B896-519203A988F3}" sibTransId="{F6DA8A28-0C09-479C-A09E-BB2A38A14E83}"/>
    <dgm:cxn modelId="{ADEABCF2-BC4E-4EC2-AE3A-580901550E3E}" type="presOf" srcId="{5ADA2A9D-EB0E-4270-80BB-E6A64528C58E}" destId="{5085759E-E28E-4D93-855A-ED5714897D15}" srcOrd="0" destOrd="0" presId="urn:microsoft.com/office/officeart/2005/8/layout/hierarchy2"/>
    <dgm:cxn modelId="{7500E88F-4DF5-48CA-9F8F-7FD8974B6925}" type="presOf" srcId="{C40D9C49-488F-44B7-91CF-9C0FF13C029B}" destId="{53652478-094C-4679-B2DC-568EC1681805}" srcOrd="0" destOrd="0" presId="urn:microsoft.com/office/officeart/2005/8/layout/hierarchy2"/>
    <dgm:cxn modelId="{21C7B27F-DDF2-44A9-B428-B2FEC0C24F03}" type="presOf" srcId="{77D38EC2-636C-45FA-95FE-D85DA5F45B81}" destId="{4BFCEBEB-5E3E-48B5-ABFE-EB82C040BC24}" srcOrd="0" destOrd="0" presId="urn:microsoft.com/office/officeart/2005/8/layout/hierarchy2"/>
    <dgm:cxn modelId="{83A78CB8-BD69-4930-BA9B-C6292406C018}" srcId="{33C43453-9180-4A9B-9EB8-8FC7F4961178}" destId="{C40D9C49-488F-44B7-91CF-9C0FF13C029B}" srcOrd="0" destOrd="0" parTransId="{B1CF36F9-9988-4F01-8F2F-50607503F535}" sibTransId="{12366520-E1D2-45AC-9017-320A7A0EB567}"/>
    <dgm:cxn modelId="{E1B629CE-97F9-4F61-8679-32D92A0E7205}" type="presOf" srcId="{48587651-771C-45B3-95A7-2D3332870F00}" destId="{28329007-3332-4060-B583-6E481712CC5F}" srcOrd="0" destOrd="0" presId="urn:microsoft.com/office/officeart/2005/8/layout/hierarchy2"/>
    <dgm:cxn modelId="{122B2D80-BAEE-47D8-B6DE-0837E5F47866}" type="presOf" srcId="{ABE1562B-2647-4701-97BD-7785E16DEB76}" destId="{A9ABBBF9-2A41-4A93-ACE5-AB1A373F8963}" srcOrd="1" destOrd="0" presId="urn:microsoft.com/office/officeart/2005/8/layout/hierarchy2"/>
    <dgm:cxn modelId="{0575576C-0902-4CD7-BDEC-EBED520DA6B6}" type="presOf" srcId="{ACC726D7-2313-4302-93F5-15DE81541CB6}" destId="{B70B5F0B-D514-4CB0-8DE7-31C2B4C49833}" srcOrd="0" destOrd="0" presId="urn:microsoft.com/office/officeart/2005/8/layout/hierarchy2"/>
    <dgm:cxn modelId="{F4EBD908-7DB5-4AFD-A2F8-DB20E9485C00}" type="presOf" srcId="{ABC38FCA-4FF3-42D7-A4C6-156139792B89}" destId="{2F565A95-B536-4CE6-8244-EBF3EDEAB63F}" srcOrd="0" destOrd="0" presId="urn:microsoft.com/office/officeart/2005/8/layout/hierarchy2"/>
    <dgm:cxn modelId="{D5ED3447-80D4-4C75-8B5C-5B4DCDA1FFD8}" srcId="{E7C35A4B-D300-41DE-93E0-1CD9D4A292BB}" destId="{27D25679-3CA3-40F9-9280-EB1D054F2422}" srcOrd="1" destOrd="0" parTransId="{C49C5E53-109B-40DF-90D8-55649E9C905D}" sibTransId="{6C3A2A99-70AE-44C0-A3D2-8F26EBA61B07}"/>
    <dgm:cxn modelId="{E98189B3-F510-40D8-B38B-9762561BFF05}" type="presOf" srcId="{33C43453-9180-4A9B-9EB8-8FC7F4961178}" destId="{F5BA2502-8DC7-4D8E-BEA1-473C45E76811}" srcOrd="0" destOrd="0" presId="urn:microsoft.com/office/officeart/2005/8/layout/hierarchy2"/>
    <dgm:cxn modelId="{B983A7F2-A900-47CD-A925-1B1E1C51DF1A}" srcId="{5ADA2A9D-EB0E-4270-80BB-E6A64528C58E}" destId="{48587651-771C-45B3-95A7-2D3332870F00}" srcOrd="0" destOrd="0" parTransId="{FF1672C5-30CF-49E5-A34F-E88035B39644}" sibTransId="{7466DCB3-4C53-4546-A77E-345E1D33257D}"/>
    <dgm:cxn modelId="{18D3CCF7-712C-4279-8384-95AF36C18D09}" type="presOf" srcId="{684E5A91-1903-4E0E-AA8E-936285A99C71}" destId="{5BC2AF29-55B8-4AD5-9F43-AC179F0139C5}" srcOrd="0" destOrd="0" presId="urn:microsoft.com/office/officeart/2005/8/layout/hierarchy2"/>
    <dgm:cxn modelId="{BD1C8735-4C8A-4CF1-B2B7-CD9EA6821FCF}" srcId="{041EF916-7E16-4521-B157-F76EA3D0E68A}" destId="{B759A1F7-4E41-448F-892E-428E2A92413F}" srcOrd="0" destOrd="0" parTransId="{350B06B0-1D57-4F53-99C2-E194E86F081B}" sibTransId="{0EEAADBE-2264-4589-89DC-32D103EFAFA5}"/>
    <dgm:cxn modelId="{5C6A29C5-FA75-4000-88CE-7D7D0364D6E5}" type="presOf" srcId="{350B06B0-1D57-4F53-99C2-E194E86F081B}" destId="{48C92C77-0962-434E-827A-66BBC6185202}" srcOrd="1" destOrd="0" presId="urn:microsoft.com/office/officeart/2005/8/layout/hierarchy2"/>
    <dgm:cxn modelId="{438ECB3B-C75E-47F1-81C1-1060528F001D}" type="presOf" srcId="{4787E02E-D2CC-4743-B5EE-1D829612BDC8}" destId="{C4BB3403-837C-43FE-AABB-92AA857CD00A}" srcOrd="1" destOrd="0" presId="urn:microsoft.com/office/officeart/2005/8/layout/hierarchy2"/>
    <dgm:cxn modelId="{B97BE81F-6723-4B0E-8037-1EDA2FF3C48E}" type="presOf" srcId="{350B06B0-1D57-4F53-99C2-E194E86F081B}" destId="{1EE15565-5A42-4988-99AE-4AEA8333AB0A}" srcOrd="0" destOrd="0" presId="urn:microsoft.com/office/officeart/2005/8/layout/hierarchy2"/>
    <dgm:cxn modelId="{2D3AAA8E-8266-48FD-B21C-09E4DB8DF3FC}" type="presOf" srcId="{0D8C0492-AF41-420D-A438-1859CC92189C}" destId="{06853E16-20FA-428B-97AC-0EE4C78B4DBA}" srcOrd="0" destOrd="0" presId="urn:microsoft.com/office/officeart/2005/8/layout/hierarchy2"/>
    <dgm:cxn modelId="{FB625A91-05A6-4EF9-A4EC-1B89315E7383}" type="presOf" srcId="{8EBCF56A-AF8B-401B-922E-F4210AAB1032}" destId="{49F0C006-83D5-4DFF-94A7-26BDAF77C470}" srcOrd="0" destOrd="0" presId="urn:microsoft.com/office/officeart/2005/8/layout/hierarchy2"/>
    <dgm:cxn modelId="{830DAC8C-460F-4D0B-844A-E5B4C8B09106}" type="presOf" srcId="{041EF916-7E16-4521-B157-F76EA3D0E68A}" destId="{C3FFBAED-E26E-4D59-AC2A-FE83F3C37573}" srcOrd="0" destOrd="0" presId="urn:microsoft.com/office/officeart/2005/8/layout/hierarchy2"/>
    <dgm:cxn modelId="{B3D9E0EE-1524-413E-8ABE-D090707059F8}" type="presOf" srcId="{B1CF36F9-9988-4F01-8F2F-50607503F535}" destId="{2401DB88-AEFB-4698-BE56-83E46D1DFCA2}" srcOrd="0" destOrd="0" presId="urn:microsoft.com/office/officeart/2005/8/layout/hierarchy2"/>
    <dgm:cxn modelId="{1333113B-5E33-40A6-88CC-6978D944C15A}" type="presOf" srcId="{B1CF36F9-9988-4F01-8F2F-50607503F535}" destId="{1096488A-3D51-4367-B940-165E39920D2D}" srcOrd="1" destOrd="0" presId="urn:microsoft.com/office/officeart/2005/8/layout/hierarchy2"/>
    <dgm:cxn modelId="{1187D27B-EED5-430A-A336-8DAFBD5EE481}" srcId="{27D25679-3CA3-40F9-9280-EB1D054F2422}" destId="{13DB5632-377D-4A6E-99AE-D1F91C2C685D}" srcOrd="0" destOrd="0" parTransId="{8EBCF56A-AF8B-401B-922E-F4210AAB1032}" sibTransId="{C782C4A1-5CEA-439E-99F5-00F6559682C6}"/>
    <dgm:cxn modelId="{C9D88C7A-9715-4A2C-A375-4024C853A351}" type="presOf" srcId="{C49C5E53-109B-40DF-90D8-55649E9C905D}" destId="{84AEC77D-848C-4F5F-9836-859CDBCA2378}" srcOrd="0" destOrd="0" presId="urn:microsoft.com/office/officeart/2005/8/layout/hierarchy2"/>
    <dgm:cxn modelId="{22AEA9AB-9EA4-45AF-94F7-2D15606B8AF4}" srcId="{ACC726D7-2313-4302-93F5-15DE81541CB6}" destId="{684E5A91-1903-4E0E-AA8E-936285A99C71}" srcOrd="0" destOrd="0" parTransId="{ABC38FCA-4FF3-42D7-A4C6-156139792B89}" sibTransId="{63047B71-3E56-433D-868F-590B8816149E}"/>
    <dgm:cxn modelId="{EF0F91EB-E2D6-47E7-A495-E1DEA861B8CE}" type="presOf" srcId="{77D38EC2-636C-45FA-95FE-D85DA5F45B81}" destId="{03324E94-70E5-4927-A2FE-0DFB0ABB67E9}" srcOrd="1" destOrd="0" presId="urn:microsoft.com/office/officeart/2005/8/layout/hierarchy2"/>
    <dgm:cxn modelId="{B4C4F3AA-3F5F-44D5-9FD7-EA92639DD758}" type="presOf" srcId="{6583FEC1-E8B2-457E-A235-4B17B966F74F}" destId="{A99A6CC1-4C4A-48A7-A98F-B75B44321C31}" srcOrd="0" destOrd="0" presId="urn:microsoft.com/office/officeart/2005/8/layout/hierarchy2"/>
    <dgm:cxn modelId="{E4AD0F51-D81D-4C1A-A979-F67A9E35ED98}" type="presOf" srcId="{E1F583EC-5D1C-4EFF-AE59-93ABACD8621A}" destId="{844E705A-8E3D-4713-BA0A-C8AA131E726E}" srcOrd="0" destOrd="0" presId="urn:microsoft.com/office/officeart/2005/8/layout/hierarchy2"/>
    <dgm:cxn modelId="{1EEBF546-25C6-449E-A1DE-D1FFD507D76E}" type="presOf" srcId="{B759A1F7-4E41-448F-892E-428E2A92413F}" destId="{26A72411-2934-4461-80C6-D32B2FB01D82}" srcOrd="0" destOrd="0" presId="urn:microsoft.com/office/officeart/2005/8/layout/hierarchy2"/>
    <dgm:cxn modelId="{C29E3EC6-572D-4386-8526-16340C4F649F}" srcId="{E7C35A4B-D300-41DE-93E0-1CD9D4A292BB}" destId="{5ADA2A9D-EB0E-4270-80BB-E6A64528C58E}" srcOrd="5" destOrd="0" parTransId="{6583FEC1-E8B2-457E-A235-4B17B966F74F}" sibTransId="{788F8A83-78F1-4602-8CD6-79ADFE8765B2}"/>
    <dgm:cxn modelId="{163D7B48-D515-4077-A34F-8BD706379775}" type="presOf" srcId="{6583FEC1-E8B2-457E-A235-4B17B966F74F}" destId="{0274ED45-424F-4C17-A7AB-5D30F37350A6}" srcOrd="1" destOrd="0" presId="urn:microsoft.com/office/officeart/2005/8/layout/hierarchy2"/>
    <dgm:cxn modelId="{E3026AE2-A123-424C-8B51-8CEF057C51BF}" type="presOf" srcId="{5AE76E2B-0577-43E9-8464-AB7D8544E450}" destId="{0E6AAB1D-62F5-4EC8-9ABD-CA37F0EF4088}" srcOrd="0" destOrd="0" presId="urn:microsoft.com/office/officeart/2005/8/layout/hierarchy2"/>
    <dgm:cxn modelId="{A793B4E8-355E-41AA-8506-7F0C07028942}" type="presOf" srcId="{FF1672C5-30CF-49E5-A34F-E88035B39644}" destId="{8691F61B-BBD7-46F1-A67A-C31D66E67964}" srcOrd="1" destOrd="0" presId="urn:microsoft.com/office/officeart/2005/8/layout/hierarchy2"/>
    <dgm:cxn modelId="{7F151F55-4EE3-48C5-827E-9DBA81B1EE26}" srcId="{E7C35A4B-D300-41DE-93E0-1CD9D4A292BB}" destId="{041EF916-7E16-4521-B157-F76EA3D0E68A}" srcOrd="3" destOrd="0" parTransId="{4787E02E-D2CC-4743-B5EE-1D829612BDC8}" sibTransId="{D32C1F33-C244-4D7A-B65E-A2F635B13651}"/>
    <dgm:cxn modelId="{E38F4A6C-ADA0-4F15-8C05-0B82633CA416}" srcId="{0D8C0492-AF41-420D-A438-1859CC92189C}" destId="{5AE76E2B-0577-43E9-8464-AB7D8544E450}" srcOrd="0" destOrd="0" parTransId="{7404D82D-E539-4446-B5D1-5C746BAEAE9B}" sibTransId="{3EE38DF8-EE0E-4800-9D8C-D6B12975BC38}"/>
    <dgm:cxn modelId="{A449F9A4-1C41-4EB6-8750-9BAEF1A14600}" type="presOf" srcId="{27D25679-3CA3-40F9-9280-EB1D054F2422}" destId="{F14F2075-3DBC-4E99-A4E3-36C886837DA1}" srcOrd="0" destOrd="0" presId="urn:microsoft.com/office/officeart/2005/8/layout/hierarchy2"/>
    <dgm:cxn modelId="{B93F2CC0-46C7-4FFF-A2AA-01D32E6D2D03}" type="presOf" srcId="{12153C0A-1388-4B2F-8F92-AB7B0E97C15F}" destId="{1B9227CF-3604-445A-ABF2-B59937110F1F}" srcOrd="0" destOrd="0" presId="urn:microsoft.com/office/officeart/2005/8/layout/hierarchy2"/>
    <dgm:cxn modelId="{E9955514-C968-46AE-B754-6427AD29ABA5}" type="presOf" srcId="{7404D82D-E539-4446-B5D1-5C746BAEAE9B}" destId="{98B5D40D-9734-4E0C-B718-653E7F90EAE8}" srcOrd="1" destOrd="0" presId="urn:microsoft.com/office/officeart/2005/8/layout/hierarchy2"/>
    <dgm:cxn modelId="{B7C9437A-360B-4160-B856-1C9864073677}" type="presOf" srcId="{ABE1562B-2647-4701-97BD-7785E16DEB76}" destId="{808E50A3-D399-4276-ABE8-8C3EC8C3F8C2}" srcOrd="0" destOrd="0" presId="urn:microsoft.com/office/officeart/2005/8/layout/hierarchy2"/>
    <dgm:cxn modelId="{F19050F3-DBC2-412B-8310-A374D5EE637B}" type="presOf" srcId="{C49C5E53-109B-40DF-90D8-55649E9C905D}" destId="{EBFD9C9B-AFAC-49A1-BF60-DDE2B97BE407}" srcOrd="1" destOrd="0" presId="urn:microsoft.com/office/officeart/2005/8/layout/hierarchy2"/>
    <dgm:cxn modelId="{A3EDF429-136D-40A6-AA84-C5A4A1A227F4}" srcId="{E7C35A4B-D300-41DE-93E0-1CD9D4A292BB}" destId="{ACC726D7-2313-4302-93F5-15DE81541CB6}" srcOrd="4" destOrd="0" parTransId="{ABE1562B-2647-4701-97BD-7785E16DEB76}" sibTransId="{FFBF7DA8-11FE-4348-BB6E-75A241C4E5E9}"/>
    <dgm:cxn modelId="{77B4717A-2856-4BEA-B2E8-1E451467052A}" type="presOf" srcId="{8EBCF56A-AF8B-401B-922E-F4210AAB1032}" destId="{93BA37CF-8D37-4A53-8511-9224CEC63D14}" srcOrd="1" destOrd="0" presId="urn:microsoft.com/office/officeart/2005/8/layout/hierarchy2"/>
    <dgm:cxn modelId="{FC28C850-7F3C-440E-AD9C-9A20008D1E0D}" srcId="{E7C35A4B-D300-41DE-93E0-1CD9D4A292BB}" destId="{33C43453-9180-4A9B-9EB8-8FC7F4961178}" srcOrd="2" destOrd="0" parTransId="{77D38EC2-636C-45FA-95FE-D85DA5F45B81}" sibTransId="{CC85B56F-F6D9-48D6-BA44-B2B3B778B797}"/>
    <dgm:cxn modelId="{7B21F02C-6E16-4670-A313-317662CAB648}" type="presOf" srcId="{7404D82D-E539-4446-B5D1-5C746BAEAE9B}" destId="{9A4CBD08-5FC9-4E0C-B66B-BA54C48EA81E}" srcOrd="0" destOrd="0" presId="urn:microsoft.com/office/officeart/2005/8/layout/hierarchy2"/>
    <dgm:cxn modelId="{F16186C8-861C-4ACD-8086-BEC4D9EBE51D}" type="presOf" srcId="{13DB5632-377D-4A6E-99AE-D1F91C2C685D}" destId="{12720A3F-4606-462C-96DB-5A5EEAF01533}" srcOrd="0" destOrd="0" presId="urn:microsoft.com/office/officeart/2005/8/layout/hierarchy2"/>
    <dgm:cxn modelId="{BCB8E755-23C6-4D3D-A19E-645F90CBC3E0}" type="presOf" srcId="{4787E02E-D2CC-4743-B5EE-1D829612BDC8}" destId="{5EFB9A2E-45FB-49F7-8730-EC142C6B83A8}" srcOrd="0" destOrd="0" presId="urn:microsoft.com/office/officeart/2005/8/layout/hierarchy2"/>
    <dgm:cxn modelId="{885199A6-FF8D-437D-AA11-91D10E72C304}" type="presParOf" srcId="{844E705A-8E3D-4713-BA0A-C8AA131E726E}" destId="{766756A1-B20E-4487-B51B-9D2161DF0FB7}" srcOrd="0" destOrd="0" presId="urn:microsoft.com/office/officeart/2005/8/layout/hierarchy2"/>
    <dgm:cxn modelId="{E87F91A4-16DC-49B7-80C2-F4587E4B93DC}" type="presParOf" srcId="{766756A1-B20E-4487-B51B-9D2161DF0FB7}" destId="{34D3FB44-E993-47D2-8EF7-87B9F84F62D3}" srcOrd="0" destOrd="0" presId="urn:microsoft.com/office/officeart/2005/8/layout/hierarchy2"/>
    <dgm:cxn modelId="{F175C317-0D4F-498F-9584-0B787327F6F4}" type="presParOf" srcId="{766756A1-B20E-4487-B51B-9D2161DF0FB7}" destId="{170F6C93-E68E-44C9-8410-E4F305797DDD}" srcOrd="1" destOrd="0" presId="urn:microsoft.com/office/officeart/2005/8/layout/hierarchy2"/>
    <dgm:cxn modelId="{91D911AC-14BA-4757-B8F7-3176EBA8FFA2}" type="presParOf" srcId="{170F6C93-E68E-44C9-8410-E4F305797DDD}" destId="{1B9227CF-3604-445A-ABF2-B59937110F1F}" srcOrd="0" destOrd="0" presId="urn:microsoft.com/office/officeart/2005/8/layout/hierarchy2"/>
    <dgm:cxn modelId="{3CB7E075-C98C-4011-AB96-62CBF97CD145}" type="presParOf" srcId="{1B9227CF-3604-445A-ABF2-B59937110F1F}" destId="{4A0D0D28-8516-4B74-BD46-2A28E5511E1D}" srcOrd="0" destOrd="0" presId="urn:microsoft.com/office/officeart/2005/8/layout/hierarchy2"/>
    <dgm:cxn modelId="{3D896DB9-1A61-4CA6-B60C-094757523BB6}" type="presParOf" srcId="{170F6C93-E68E-44C9-8410-E4F305797DDD}" destId="{3BBC0528-7FCA-4B9C-AC34-8129FBF49194}" srcOrd="1" destOrd="0" presId="urn:microsoft.com/office/officeart/2005/8/layout/hierarchy2"/>
    <dgm:cxn modelId="{E4897CAB-F50E-47E6-A21F-F77CB7ECDE3E}" type="presParOf" srcId="{3BBC0528-7FCA-4B9C-AC34-8129FBF49194}" destId="{06853E16-20FA-428B-97AC-0EE4C78B4DBA}" srcOrd="0" destOrd="0" presId="urn:microsoft.com/office/officeart/2005/8/layout/hierarchy2"/>
    <dgm:cxn modelId="{AE8C4113-E733-4D3C-A2AE-3F6A77CA0BBD}" type="presParOf" srcId="{3BBC0528-7FCA-4B9C-AC34-8129FBF49194}" destId="{4BD47568-F644-4D9B-84F0-EE2EBA18F082}" srcOrd="1" destOrd="0" presId="urn:microsoft.com/office/officeart/2005/8/layout/hierarchy2"/>
    <dgm:cxn modelId="{911FE436-EF95-40C6-B062-BA6CD3D8F9FC}" type="presParOf" srcId="{4BD47568-F644-4D9B-84F0-EE2EBA18F082}" destId="{9A4CBD08-5FC9-4E0C-B66B-BA54C48EA81E}" srcOrd="0" destOrd="0" presId="urn:microsoft.com/office/officeart/2005/8/layout/hierarchy2"/>
    <dgm:cxn modelId="{9FBCCF87-099E-468A-B44B-9F7296EBB76D}" type="presParOf" srcId="{9A4CBD08-5FC9-4E0C-B66B-BA54C48EA81E}" destId="{98B5D40D-9734-4E0C-B718-653E7F90EAE8}" srcOrd="0" destOrd="0" presId="urn:microsoft.com/office/officeart/2005/8/layout/hierarchy2"/>
    <dgm:cxn modelId="{F0B61918-F8B9-45B0-8183-464FFAE1FE13}" type="presParOf" srcId="{4BD47568-F644-4D9B-84F0-EE2EBA18F082}" destId="{B2FC82B5-7FA4-4238-AF2F-183E67373591}" srcOrd="1" destOrd="0" presId="urn:microsoft.com/office/officeart/2005/8/layout/hierarchy2"/>
    <dgm:cxn modelId="{6CF4F9DD-F1D9-4F58-897C-15298FD7C8C6}" type="presParOf" srcId="{B2FC82B5-7FA4-4238-AF2F-183E67373591}" destId="{0E6AAB1D-62F5-4EC8-9ABD-CA37F0EF4088}" srcOrd="0" destOrd="0" presId="urn:microsoft.com/office/officeart/2005/8/layout/hierarchy2"/>
    <dgm:cxn modelId="{7D36E58B-9C0F-4502-983A-5F7B688D67D3}" type="presParOf" srcId="{B2FC82B5-7FA4-4238-AF2F-183E67373591}" destId="{8022D6E6-1835-4820-AF3C-81C464742FBF}" srcOrd="1" destOrd="0" presId="urn:microsoft.com/office/officeart/2005/8/layout/hierarchy2"/>
    <dgm:cxn modelId="{53B21511-85BE-42CC-9027-C23558D85CD1}" type="presParOf" srcId="{170F6C93-E68E-44C9-8410-E4F305797DDD}" destId="{84AEC77D-848C-4F5F-9836-859CDBCA2378}" srcOrd="2" destOrd="0" presId="urn:microsoft.com/office/officeart/2005/8/layout/hierarchy2"/>
    <dgm:cxn modelId="{629BBBE9-AAA9-45B7-9924-6D429D724464}" type="presParOf" srcId="{84AEC77D-848C-4F5F-9836-859CDBCA2378}" destId="{EBFD9C9B-AFAC-49A1-BF60-DDE2B97BE407}" srcOrd="0" destOrd="0" presId="urn:microsoft.com/office/officeart/2005/8/layout/hierarchy2"/>
    <dgm:cxn modelId="{66C2AE79-BB2B-49BB-9992-2BFDE12B8F1D}" type="presParOf" srcId="{170F6C93-E68E-44C9-8410-E4F305797DDD}" destId="{02EE7D72-2F9C-4F69-AC7B-91B4E5049BF7}" srcOrd="3" destOrd="0" presId="urn:microsoft.com/office/officeart/2005/8/layout/hierarchy2"/>
    <dgm:cxn modelId="{14A28D31-9639-4D7A-99B2-D201DFE67C27}" type="presParOf" srcId="{02EE7D72-2F9C-4F69-AC7B-91B4E5049BF7}" destId="{F14F2075-3DBC-4E99-A4E3-36C886837DA1}" srcOrd="0" destOrd="0" presId="urn:microsoft.com/office/officeart/2005/8/layout/hierarchy2"/>
    <dgm:cxn modelId="{7544A538-1D26-46CF-BBDE-581211CB2DC0}" type="presParOf" srcId="{02EE7D72-2F9C-4F69-AC7B-91B4E5049BF7}" destId="{308D178D-F508-4624-8948-B50A16D796FD}" srcOrd="1" destOrd="0" presId="urn:microsoft.com/office/officeart/2005/8/layout/hierarchy2"/>
    <dgm:cxn modelId="{3D7153D7-8FF2-4FB5-9E25-3AE8CAA09455}" type="presParOf" srcId="{308D178D-F508-4624-8948-B50A16D796FD}" destId="{49F0C006-83D5-4DFF-94A7-26BDAF77C470}" srcOrd="0" destOrd="0" presId="urn:microsoft.com/office/officeart/2005/8/layout/hierarchy2"/>
    <dgm:cxn modelId="{9AF2E408-D226-4371-ACFB-8CC63D1F5959}" type="presParOf" srcId="{49F0C006-83D5-4DFF-94A7-26BDAF77C470}" destId="{93BA37CF-8D37-4A53-8511-9224CEC63D14}" srcOrd="0" destOrd="0" presId="urn:microsoft.com/office/officeart/2005/8/layout/hierarchy2"/>
    <dgm:cxn modelId="{BD490636-A6FC-47CF-A175-9B8E923E17DA}" type="presParOf" srcId="{308D178D-F508-4624-8948-B50A16D796FD}" destId="{290D2108-32B0-4E2C-BC74-440D6836A46C}" srcOrd="1" destOrd="0" presId="urn:microsoft.com/office/officeart/2005/8/layout/hierarchy2"/>
    <dgm:cxn modelId="{CC293BE9-8CD3-437A-B132-187DD2701644}" type="presParOf" srcId="{290D2108-32B0-4E2C-BC74-440D6836A46C}" destId="{12720A3F-4606-462C-96DB-5A5EEAF01533}" srcOrd="0" destOrd="0" presId="urn:microsoft.com/office/officeart/2005/8/layout/hierarchy2"/>
    <dgm:cxn modelId="{F44AEA65-9F83-476C-93CC-784F38840C6A}" type="presParOf" srcId="{290D2108-32B0-4E2C-BC74-440D6836A46C}" destId="{AC4E658D-26D4-4A9F-9BB0-D99FA0E43B21}" srcOrd="1" destOrd="0" presId="urn:microsoft.com/office/officeart/2005/8/layout/hierarchy2"/>
    <dgm:cxn modelId="{07529631-09A6-47CF-9EE8-AE6925D95CE4}" type="presParOf" srcId="{170F6C93-E68E-44C9-8410-E4F305797DDD}" destId="{4BFCEBEB-5E3E-48B5-ABFE-EB82C040BC24}" srcOrd="4" destOrd="0" presId="urn:microsoft.com/office/officeart/2005/8/layout/hierarchy2"/>
    <dgm:cxn modelId="{B70C67BD-9C18-4261-BBB8-3AC31FE2D0AA}" type="presParOf" srcId="{4BFCEBEB-5E3E-48B5-ABFE-EB82C040BC24}" destId="{03324E94-70E5-4927-A2FE-0DFB0ABB67E9}" srcOrd="0" destOrd="0" presId="urn:microsoft.com/office/officeart/2005/8/layout/hierarchy2"/>
    <dgm:cxn modelId="{04C08648-257E-422C-812A-999B06CECC2F}" type="presParOf" srcId="{170F6C93-E68E-44C9-8410-E4F305797DDD}" destId="{6EB3B615-B31A-4025-81CA-512926B98FCA}" srcOrd="5" destOrd="0" presId="urn:microsoft.com/office/officeart/2005/8/layout/hierarchy2"/>
    <dgm:cxn modelId="{204C5E50-49E3-414F-9E2C-5206DCF7687E}" type="presParOf" srcId="{6EB3B615-B31A-4025-81CA-512926B98FCA}" destId="{F5BA2502-8DC7-4D8E-BEA1-473C45E76811}" srcOrd="0" destOrd="0" presId="urn:microsoft.com/office/officeart/2005/8/layout/hierarchy2"/>
    <dgm:cxn modelId="{A7FC5491-DC06-432D-9208-F716F285A982}" type="presParOf" srcId="{6EB3B615-B31A-4025-81CA-512926B98FCA}" destId="{189EC9CF-816B-4947-90BA-CF0280344E1E}" srcOrd="1" destOrd="0" presId="urn:microsoft.com/office/officeart/2005/8/layout/hierarchy2"/>
    <dgm:cxn modelId="{DE30AF20-600F-417F-9B9D-90E9CB39AE3B}" type="presParOf" srcId="{189EC9CF-816B-4947-90BA-CF0280344E1E}" destId="{2401DB88-AEFB-4698-BE56-83E46D1DFCA2}" srcOrd="0" destOrd="0" presId="urn:microsoft.com/office/officeart/2005/8/layout/hierarchy2"/>
    <dgm:cxn modelId="{419BAC86-C884-4CD9-A9BE-6EC8B7B3AE25}" type="presParOf" srcId="{2401DB88-AEFB-4698-BE56-83E46D1DFCA2}" destId="{1096488A-3D51-4367-B940-165E39920D2D}" srcOrd="0" destOrd="0" presId="urn:microsoft.com/office/officeart/2005/8/layout/hierarchy2"/>
    <dgm:cxn modelId="{8A38C5DC-2BE5-42A2-9B4C-D382A412F58F}" type="presParOf" srcId="{189EC9CF-816B-4947-90BA-CF0280344E1E}" destId="{1C449E6F-4DD5-4AFC-B464-D46B82135B20}" srcOrd="1" destOrd="0" presId="urn:microsoft.com/office/officeart/2005/8/layout/hierarchy2"/>
    <dgm:cxn modelId="{142D59AE-1E11-4D58-BE2F-1A77E6E0BCE0}" type="presParOf" srcId="{1C449E6F-4DD5-4AFC-B464-D46B82135B20}" destId="{53652478-094C-4679-B2DC-568EC1681805}" srcOrd="0" destOrd="0" presId="urn:microsoft.com/office/officeart/2005/8/layout/hierarchy2"/>
    <dgm:cxn modelId="{7275167A-16B5-4AC1-8EF6-A3737D6D4423}" type="presParOf" srcId="{1C449E6F-4DD5-4AFC-B464-D46B82135B20}" destId="{EE14CBA9-9EF8-49ED-8A92-357F9E6D7213}" srcOrd="1" destOrd="0" presId="urn:microsoft.com/office/officeart/2005/8/layout/hierarchy2"/>
    <dgm:cxn modelId="{430EB79A-C39B-4042-8A9A-3636B34A9816}" type="presParOf" srcId="{170F6C93-E68E-44C9-8410-E4F305797DDD}" destId="{5EFB9A2E-45FB-49F7-8730-EC142C6B83A8}" srcOrd="6" destOrd="0" presId="urn:microsoft.com/office/officeart/2005/8/layout/hierarchy2"/>
    <dgm:cxn modelId="{2E9D375D-5060-46B9-968B-DCAD4D9321B0}" type="presParOf" srcId="{5EFB9A2E-45FB-49F7-8730-EC142C6B83A8}" destId="{C4BB3403-837C-43FE-AABB-92AA857CD00A}" srcOrd="0" destOrd="0" presId="urn:microsoft.com/office/officeart/2005/8/layout/hierarchy2"/>
    <dgm:cxn modelId="{2D439062-C3E1-499B-A02F-8A4455652FC5}" type="presParOf" srcId="{170F6C93-E68E-44C9-8410-E4F305797DDD}" destId="{4EBF4034-0B69-43DE-9656-037DBAE24CB2}" srcOrd="7" destOrd="0" presId="urn:microsoft.com/office/officeart/2005/8/layout/hierarchy2"/>
    <dgm:cxn modelId="{3B0EB7B5-4134-4C62-B5BE-BCFBF5F6AA50}" type="presParOf" srcId="{4EBF4034-0B69-43DE-9656-037DBAE24CB2}" destId="{C3FFBAED-E26E-4D59-AC2A-FE83F3C37573}" srcOrd="0" destOrd="0" presId="urn:microsoft.com/office/officeart/2005/8/layout/hierarchy2"/>
    <dgm:cxn modelId="{88F117EC-F0AB-47C3-9E60-8179B42C2AC6}" type="presParOf" srcId="{4EBF4034-0B69-43DE-9656-037DBAE24CB2}" destId="{2558C528-8E97-460C-A6E8-EDB6B346527B}" srcOrd="1" destOrd="0" presId="urn:microsoft.com/office/officeart/2005/8/layout/hierarchy2"/>
    <dgm:cxn modelId="{8D472A50-9B78-4BDE-B007-2AA1BF44EEA3}" type="presParOf" srcId="{2558C528-8E97-460C-A6E8-EDB6B346527B}" destId="{1EE15565-5A42-4988-99AE-4AEA8333AB0A}" srcOrd="0" destOrd="0" presId="urn:microsoft.com/office/officeart/2005/8/layout/hierarchy2"/>
    <dgm:cxn modelId="{D3EE2708-2B55-44D7-A6FE-8CB0BA360B5A}" type="presParOf" srcId="{1EE15565-5A42-4988-99AE-4AEA8333AB0A}" destId="{48C92C77-0962-434E-827A-66BBC6185202}" srcOrd="0" destOrd="0" presId="urn:microsoft.com/office/officeart/2005/8/layout/hierarchy2"/>
    <dgm:cxn modelId="{E7EA3D49-2C6E-44D7-9698-FE4E39F515D1}" type="presParOf" srcId="{2558C528-8E97-460C-A6E8-EDB6B346527B}" destId="{4301B569-420C-434E-B859-387E96FEEC26}" srcOrd="1" destOrd="0" presId="urn:microsoft.com/office/officeart/2005/8/layout/hierarchy2"/>
    <dgm:cxn modelId="{BBEDDE77-AEDD-4212-963B-841A6DC37E1D}" type="presParOf" srcId="{4301B569-420C-434E-B859-387E96FEEC26}" destId="{26A72411-2934-4461-80C6-D32B2FB01D82}" srcOrd="0" destOrd="0" presId="urn:microsoft.com/office/officeart/2005/8/layout/hierarchy2"/>
    <dgm:cxn modelId="{E1B8C7C0-E698-4128-8C84-43BC1411034A}" type="presParOf" srcId="{4301B569-420C-434E-B859-387E96FEEC26}" destId="{A4E206D3-223C-4C39-85AE-2DEEB89328FD}" srcOrd="1" destOrd="0" presId="urn:microsoft.com/office/officeart/2005/8/layout/hierarchy2"/>
    <dgm:cxn modelId="{F0A71AD7-69A3-4C41-A406-80BE8C259FB0}" type="presParOf" srcId="{170F6C93-E68E-44C9-8410-E4F305797DDD}" destId="{808E50A3-D399-4276-ABE8-8C3EC8C3F8C2}" srcOrd="8" destOrd="0" presId="urn:microsoft.com/office/officeart/2005/8/layout/hierarchy2"/>
    <dgm:cxn modelId="{0ED77C9D-98F1-4D71-9724-5A8B8FC85697}" type="presParOf" srcId="{808E50A3-D399-4276-ABE8-8C3EC8C3F8C2}" destId="{A9ABBBF9-2A41-4A93-ACE5-AB1A373F8963}" srcOrd="0" destOrd="0" presId="urn:microsoft.com/office/officeart/2005/8/layout/hierarchy2"/>
    <dgm:cxn modelId="{BB2C5F1B-F9A1-48C0-9439-0BFB278228B7}" type="presParOf" srcId="{170F6C93-E68E-44C9-8410-E4F305797DDD}" destId="{07D03161-D158-4DCD-8B2C-BE3A3E18C2D8}" srcOrd="9" destOrd="0" presId="urn:microsoft.com/office/officeart/2005/8/layout/hierarchy2"/>
    <dgm:cxn modelId="{58DBBCA2-42ED-4CE5-B962-1333302ECD14}" type="presParOf" srcId="{07D03161-D158-4DCD-8B2C-BE3A3E18C2D8}" destId="{B70B5F0B-D514-4CB0-8DE7-31C2B4C49833}" srcOrd="0" destOrd="0" presId="urn:microsoft.com/office/officeart/2005/8/layout/hierarchy2"/>
    <dgm:cxn modelId="{D1A553CF-C73A-4684-A244-6C120B4AD2BA}" type="presParOf" srcId="{07D03161-D158-4DCD-8B2C-BE3A3E18C2D8}" destId="{195B38D8-72AF-41D6-B627-7647D44BDD2B}" srcOrd="1" destOrd="0" presId="urn:microsoft.com/office/officeart/2005/8/layout/hierarchy2"/>
    <dgm:cxn modelId="{DC362466-5A30-4BC3-B043-3516CE0974C4}" type="presParOf" srcId="{195B38D8-72AF-41D6-B627-7647D44BDD2B}" destId="{2F565A95-B536-4CE6-8244-EBF3EDEAB63F}" srcOrd="0" destOrd="0" presId="urn:microsoft.com/office/officeart/2005/8/layout/hierarchy2"/>
    <dgm:cxn modelId="{D5C593D4-5254-4E59-9A25-0138DB80607A}" type="presParOf" srcId="{2F565A95-B536-4CE6-8244-EBF3EDEAB63F}" destId="{9337C540-ABF0-46F0-A479-D80BDDB3C28D}" srcOrd="0" destOrd="0" presId="urn:microsoft.com/office/officeart/2005/8/layout/hierarchy2"/>
    <dgm:cxn modelId="{30A09D75-A6AD-4C0E-8754-12A05B01AFB3}" type="presParOf" srcId="{195B38D8-72AF-41D6-B627-7647D44BDD2B}" destId="{AB1BEF81-06E9-4BF8-B618-59BA7888E60D}" srcOrd="1" destOrd="0" presId="urn:microsoft.com/office/officeart/2005/8/layout/hierarchy2"/>
    <dgm:cxn modelId="{1E61B691-7401-42CE-87D1-7E00218FBF13}" type="presParOf" srcId="{AB1BEF81-06E9-4BF8-B618-59BA7888E60D}" destId="{5BC2AF29-55B8-4AD5-9F43-AC179F0139C5}" srcOrd="0" destOrd="0" presId="urn:microsoft.com/office/officeart/2005/8/layout/hierarchy2"/>
    <dgm:cxn modelId="{AEF76008-7A0D-4CF9-9EFB-A0248931BFD7}" type="presParOf" srcId="{AB1BEF81-06E9-4BF8-B618-59BA7888E60D}" destId="{4BB4106A-1A33-49F9-A56B-23901738F095}" srcOrd="1" destOrd="0" presId="urn:microsoft.com/office/officeart/2005/8/layout/hierarchy2"/>
    <dgm:cxn modelId="{1BBD77BE-6E17-46C5-8050-E2FABA48872D}" type="presParOf" srcId="{170F6C93-E68E-44C9-8410-E4F305797DDD}" destId="{A99A6CC1-4C4A-48A7-A98F-B75B44321C31}" srcOrd="10" destOrd="0" presId="urn:microsoft.com/office/officeart/2005/8/layout/hierarchy2"/>
    <dgm:cxn modelId="{2A527864-F2D6-488B-82EC-BF2C9C20263B}" type="presParOf" srcId="{A99A6CC1-4C4A-48A7-A98F-B75B44321C31}" destId="{0274ED45-424F-4C17-A7AB-5D30F37350A6}" srcOrd="0" destOrd="0" presId="urn:microsoft.com/office/officeart/2005/8/layout/hierarchy2"/>
    <dgm:cxn modelId="{220613BF-E5C7-42EF-B848-B791624BBC25}" type="presParOf" srcId="{170F6C93-E68E-44C9-8410-E4F305797DDD}" destId="{CC5BA46F-0CD6-4388-A2E1-CE332CB28CF7}" srcOrd="11" destOrd="0" presId="urn:microsoft.com/office/officeart/2005/8/layout/hierarchy2"/>
    <dgm:cxn modelId="{50C8AE3C-2467-4F26-B0E9-9CE42378A142}" type="presParOf" srcId="{CC5BA46F-0CD6-4388-A2E1-CE332CB28CF7}" destId="{5085759E-E28E-4D93-855A-ED5714897D15}" srcOrd="0" destOrd="0" presId="urn:microsoft.com/office/officeart/2005/8/layout/hierarchy2"/>
    <dgm:cxn modelId="{26CC0338-8CFD-4483-9376-90758F277730}" type="presParOf" srcId="{CC5BA46F-0CD6-4388-A2E1-CE332CB28CF7}" destId="{6D992C43-C838-4D33-8E7A-45C8ECDAD4A7}" srcOrd="1" destOrd="0" presId="urn:microsoft.com/office/officeart/2005/8/layout/hierarchy2"/>
    <dgm:cxn modelId="{0C2F2639-38E1-4119-AEFD-32403A822AF5}" type="presParOf" srcId="{6D992C43-C838-4D33-8E7A-45C8ECDAD4A7}" destId="{2237E638-9FE1-48E5-9E67-3281C20CF606}" srcOrd="0" destOrd="0" presId="urn:microsoft.com/office/officeart/2005/8/layout/hierarchy2"/>
    <dgm:cxn modelId="{01F6A602-5FAC-4F6B-9A25-C693710A5650}" type="presParOf" srcId="{2237E638-9FE1-48E5-9E67-3281C20CF606}" destId="{8691F61B-BBD7-46F1-A67A-C31D66E67964}" srcOrd="0" destOrd="0" presId="urn:microsoft.com/office/officeart/2005/8/layout/hierarchy2"/>
    <dgm:cxn modelId="{0A4556AD-02B4-4F21-88FA-1A7ACCCE22EF}" type="presParOf" srcId="{6D992C43-C838-4D33-8E7A-45C8ECDAD4A7}" destId="{D47DA396-78A4-451D-BF9B-9E1B935760F5}" srcOrd="1" destOrd="0" presId="urn:microsoft.com/office/officeart/2005/8/layout/hierarchy2"/>
    <dgm:cxn modelId="{D1D0CF53-418D-4674-AD81-62B638FF6FC9}" type="presParOf" srcId="{D47DA396-78A4-451D-BF9B-9E1B935760F5}" destId="{28329007-3332-4060-B583-6E481712CC5F}" srcOrd="0" destOrd="0" presId="urn:microsoft.com/office/officeart/2005/8/layout/hierarchy2"/>
    <dgm:cxn modelId="{1969C3BF-6CB6-48A3-B64D-A5CE87022C43}" type="presParOf" srcId="{D47DA396-78A4-451D-BF9B-9E1B935760F5}" destId="{A99FC998-3EA5-4095-B521-F1F993135B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0A5AAB-9C48-4BF0-A6AF-19805F5618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3A7B6-7A40-4D96-B195-A05073257C5B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RASHODI POSLOVANJA</a:t>
          </a:r>
          <a:endParaRPr lang="en-US" sz="1200" b="1" dirty="0">
            <a:solidFill>
              <a:schemeClr val="tx1"/>
            </a:solidFill>
          </a:endParaRPr>
        </a:p>
      </dgm:t>
    </dgm:pt>
    <dgm:pt modelId="{78E4A90A-EFAD-483D-9D34-B8F3DABC402E}" type="parTrans" cxnId="{D583AFDA-E64B-471B-AC7A-D69B9791C24C}">
      <dgm:prSet/>
      <dgm:spPr/>
      <dgm:t>
        <a:bodyPr/>
        <a:lstStyle/>
        <a:p>
          <a:endParaRPr lang="en-US"/>
        </a:p>
      </dgm:t>
    </dgm:pt>
    <dgm:pt modelId="{8733C9DF-099B-43A8-9E1A-FFE76CB41CCA}" type="sibTrans" cxnId="{D583AFDA-E64B-471B-AC7A-D69B9791C24C}">
      <dgm:prSet/>
      <dgm:spPr/>
      <dgm:t>
        <a:bodyPr/>
        <a:lstStyle/>
        <a:p>
          <a:endParaRPr lang="en-US"/>
        </a:p>
      </dgm:t>
    </dgm:pt>
    <dgm:pt modelId="{42C87A9A-123F-47A7-8AFC-C4103109CDF3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35.408.294,97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8A8FB60-E70B-47B2-A7A2-7A2C85F77E8E}" type="parTrans" cxnId="{BFC6EE53-DA6B-4FF5-9E99-E5B40C8EAB41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F012EF21-6F37-4C34-9ED9-D2B15F0F0088}" type="sibTrans" cxnId="{BFC6EE53-DA6B-4FF5-9E99-E5B40C8EAB41}">
      <dgm:prSet/>
      <dgm:spPr/>
      <dgm:t>
        <a:bodyPr/>
        <a:lstStyle/>
        <a:p>
          <a:endParaRPr lang="en-US"/>
        </a:p>
      </dgm:t>
    </dgm:pt>
    <dgm:pt modelId="{1173BC7B-A640-4B4B-909D-C2EA27490302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107.632.066,10 kuna.</a:t>
          </a:r>
          <a:endParaRPr lang="hr-HR" sz="1000" b="1" noProof="0" dirty="0">
            <a:latin typeface="Arial" pitchFamily="34" charset="0"/>
            <a:cs typeface="Arial" pitchFamily="34" charset="0"/>
          </a:endParaRPr>
        </a:p>
      </dgm:t>
    </dgm:pt>
    <dgm:pt modelId="{2C3E2643-FC84-46BD-907F-51BDD5ACB629}" type="parTrans" cxnId="{264412D3-6175-44B9-A5C4-E319F4359E55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D20967DE-3060-4D47-B98C-AC008D791454}" type="sibTrans" cxnId="{264412D3-6175-44B9-A5C4-E319F4359E55}">
      <dgm:prSet/>
      <dgm:spPr/>
      <dgm:t>
        <a:bodyPr/>
        <a:lstStyle/>
        <a:p>
          <a:endParaRPr lang="en-US"/>
        </a:p>
      </dgm:t>
    </dgm:pt>
    <dgm:pt modelId="{F469EAEA-F3E1-4C65-82F1-17631556423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Planirane su u iznosu od 2.476.000,00 kuna.</a:t>
          </a:r>
          <a:endParaRPr lang="en-US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D1F384B-D19E-44E8-A22B-A38F9A52C3E8}" type="parTrans" cxnId="{2E7D540D-497B-4263-8003-3849C18CBEB7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D300EB50-2E9C-46D0-8210-EA3E4989904F}" type="sibTrans" cxnId="{2E7D540D-497B-4263-8003-3849C18CBEB7}">
      <dgm:prSet/>
      <dgm:spPr/>
      <dgm:t>
        <a:bodyPr/>
        <a:lstStyle/>
        <a:p>
          <a:endParaRPr lang="en-US"/>
        </a:p>
      </dgm:t>
    </dgm:pt>
    <dgm:pt modelId="{0D811145-50E9-44DC-8ED4-1DA601C063EE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Planirane su u iznosu od 17.654.914,91 kuna.</a:t>
          </a:r>
          <a:endParaRPr lang="en-US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42BE5A3-9C47-4DF4-B065-9179FE86CAFB}" type="parTrans" cxnId="{E9F2C6A9-7C31-46AA-941D-11400BBD57AC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56E95DC4-8BEB-47F9-A7F4-61587B154BA1}" type="sibTrans" cxnId="{E9F2C6A9-7C31-46AA-941D-11400BBD57AC}">
      <dgm:prSet/>
      <dgm:spPr/>
      <dgm:t>
        <a:bodyPr/>
        <a:lstStyle/>
        <a:p>
          <a:endParaRPr lang="en-US"/>
        </a:p>
      </dgm:t>
    </dgm:pt>
    <dgm:pt modelId="{FA2BFA31-6D1D-447C-8F0C-F670B0E02DCA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Planirane su u iznosu od 14.745.639,27 kuna.</a:t>
          </a:r>
          <a:endParaRPr lang="en-US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72BF894-B9D8-44F4-89EC-8E8A76DC082A}" type="parTrans" cxnId="{C3D68167-4E49-40CB-B9C4-FE488B10D53F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7F288131-9207-42AD-BA9F-A639BF380C86}" type="sibTrans" cxnId="{C3D68167-4E49-40CB-B9C4-FE488B10D53F}">
      <dgm:prSet/>
      <dgm:spPr/>
      <dgm:t>
        <a:bodyPr/>
        <a:lstStyle/>
        <a:p>
          <a:endParaRPr lang="en-US"/>
        </a:p>
      </dgm:t>
    </dgm:pt>
    <dgm:pt modelId="{E0E57115-F00D-4998-B701-1BA9225FFF97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25.032.797,20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7FF11DD-F640-4511-B280-E7039E270AE8}" type="parTrans" cxnId="{54C568BB-71F4-4BCD-BD1C-96F0B9F9C0EA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94C070EB-BC1D-495C-A042-C1B3CB80E78C}" type="sibTrans" cxnId="{54C568BB-71F4-4BCD-BD1C-96F0B9F9C0EA}">
      <dgm:prSet/>
      <dgm:spPr/>
      <dgm:t>
        <a:bodyPr/>
        <a:lstStyle/>
        <a:p>
          <a:endParaRPr lang="en-US"/>
        </a:p>
      </dgm:t>
    </dgm:pt>
    <dgm:pt modelId="{5805CDB4-967C-4D9D-B8CB-1B5678411874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RASHODI ZA ZAPOSLENE</a:t>
          </a:r>
          <a:endParaRPr lang="en-US" sz="1200" b="1" dirty="0">
            <a:solidFill>
              <a:schemeClr val="tx1"/>
            </a:solidFill>
          </a:endParaRPr>
        </a:p>
      </dgm:t>
    </dgm:pt>
    <dgm:pt modelId="{F83E6778-B468-4EF1-A92A-DADFF26FED10}" type="parTrans" cxnId="{037CB8F9-0FE8-42E8-811E-736F9941ABA7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52BEF985-5C8D-40E8-BC9A-7C4ADC9D53F6}" type="sibTrans" cxnId="{037CB8F9-0FE8-42E8-811E-736F9941ABA7}">
      <dgm:prSet/>
      <dgm:spPr/>
      <dgm:t>
        <a:bodyPr/>
        <a:lstStyle/>
        <a:p>
          <a:endParaRPr lang="en-US"/>
        </a:p>
      </dgm:t>
    </dgm:pt>
    <dgm:pt modelId="{E2D4BE77-C10E-4B1E-B832-61C32EDB1C77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990.066,00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842A05F-0547-480D-BF60-1770DABA6E3F}" type="parTrans" cxnId="{EBEA3DF1-9E56-4E1A-9ADF-A8196A764E28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41DC6689-E249-4E17-BEF8-EC9488DE4CAF}" type="sibTrans" cxnId="{EBEA3DF1-9E56-4E1A-9ADF-A8196A764E28}">
      <dgm:prSet/>
      <dgm:spPr/>
      <dgm:t>
        <a:bodyPr/>
        <a:lstStyle/>
        <a:p>
          <a:endParaRPr lang="en-US"/>
        </a:p>
      </dgm:t>
    </dgm:pt>
    <dgm:pt modelId="{B8A1AB9A-AA28-437A-927B-0C23E1C4B743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MATERIJALNI RASHODI</a:t>
          </a:r>
          <a:endParaRPr lang="en-US" sz="1200" b="1" dirty="0">
            <a:solidFill>
              <a:schemeClr val="tx1"/>
            </a:solidFill>
          </a:endParaRPr>
        </a:p>
      </dgm:t>
    </dgm:pt>
    <dgm:pt modelId="{ED288CF8-5ABF-41F2-811F-86B633A8625F}" type="parTrans" cxnId="{22A4DE79-5508-4643-80CA-3558CED20E04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FF06546E-B5EB-4359-90A6-32410DB3EF85}" type="sibTrans" cxnId="{22A4DE79-5508-4643-80CA-3558CED20E04}">
      <dgm:prSet/>
      <dgm:spPr/>
      <dgm:t>
        <a:bodyPr/>
        <a:lstStyle/>
        <a:p>
          <a:endParaRPr lang="en-US"/>
        </a:p>
      </dgm:t>
    </dgm:pt>
    <dgm:pt modelId="{DB7CE7C7-064F-42F9-8425-1A4C298C2B2F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FINANCIJSKI RASHODI</a:t>
          </a:r>
          <a:endParaRPr lang="en-US" sz="1200" b="1" dirty="0">
            <a:solidFill>
              <a:schemeClr val="tx1"/>
            </a:solidFill>
          </a:endParaRPr>
        </a:p>
      </dgm:t>
    </dgm:pt>
    <dgm:pt modelId="{D2B64583-F090-4521-B0F4-7973FA763CF3}" type="parTrans" cxnId="{1011444D-9CE8-4CCD-88EB-A5596407E9C8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20FC3FDF-1EFF-4A4A-99E5-41545A02A831}" type="sibTrans" cxnId="{1011444D-9CE8-4CCD-88EB-A5596407E9C8}">
      <dgm:prSet/>
      <dgm:spPr/>
      <dgm:t>
        <a:bodyPr/>
        <a:lstStyle/>
        <a:p>
          <a:endParaRPr lang="en-US"/>
        </a:p>
      </dgm:t>
    </dgm:pt>
    <dgm:pt modelId="{BD319CE6-4A33-43B9-8833-48544FB8A3FC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SUBVENCIJE</a:t>
          </a:r>
          <a:endParaRPr lang="en-US" sz="1200" b="1" dirty="0">
            <a:solidFill>
              <a:schemeClr val="tx1"/>
            </a:solidFill>
          </a:endParaRPr>
        </a:p>
      </dgm:t>
    </dgm:pt>
    <dgm:pt modelId="{3CAC1390-1298-49F0-B53B-96E9C74651BF}" type="parTrans" cxnId="{DA2B2981-151D-4AD3-8935-11ACED53EE07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E11F0663-01F5-4AFB-B142-67D6B3F0D216}" type="sibTrans" cxnId="{DA2B2981-151D-4AD3-8935-11ACED53EE07}">
      <dgm:prSet/>
      <dgm:spPr/>
      <dgm:t>
        <a:bodyPr/>
        <a:lstStyle/>
        <a:p>
          <a:endParaRPr lang="en-US"/>
        </a:p>
      </dgm:t>
    </dgm:pt>
    <dgm:pt modelId="{33AC4075-1786-4792-985C-C4DB843955F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POMOĆI DANE U INOZEMSTVO I UNUTAR OPĆEG PRORAČUNA</a:t>
          </a:r>
          <a:endParaRPr lang="en-US" sz="800" b="1" dirty="0">
            <a:solidFill>
              <a:schemeClr val="tx1"/>
            </a:solidFill>
          </a:endParaRPr>
        </a:p>
      </dgm:t>
    </dgm:pt>
    <dgm:pt modelId="{A675703D-336C-4B02-B555-E499C195A9C8}" type="parTrans" cxnId="{9D09094C-B742-4BF6-909B-A2E2D9E2EE59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D4BD6A64-2EF3-4C17-9CF9-A19CA611A4F1}" type="sibTrans" cxnId="{9D09094C-B742-4BF6-909B-A2E2D9E2EE59}">
      <dgm:prSet/>
      <dgm:spPr/>
      <dgm:t>
        <a:bodyPr/>
        <a:lstStyle/>
        <a:p>
          <a:endParaRPr lang="en-US"/>
        </a:p>
      </dgm:t>
    </dgm:pt>
    <dgm:pt modelId="{8F786CB5-7801-4897-909E-C3EC3CD85139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NAKNADE GRAĐANIMA I KUĆANSTVIMA IZ PRORAČUNA</a:t>
          </a:r>
          <a:endParaRPr lang="en-US" sz="800" b="1" dirty="0">
            <a:solidFill>
              <a:schemeClr val="tx1"/>
            </a:solidFill>
          </a:endParaRPr>
        </a:p>
      </dgm:t>
    </dgm:pt>
    <dgm:pt modelId="{003F74FF-13BA-43E0-99FF-430A03A9EF89}" type="parTrans" cxnId="{CE4E67E8-9DA7-4E60-BD10-7B9650ECB226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3B247FA5-7D99-47D6-A13F-C1F4343D6D62}" type="sibTrans" cxnId="{CE4E67E8-9DA7-4E60-BD10-7B9650ECB226}">
      <dgm:prSet/>
      <dgm:spPr/>
      <dgm:t>
        <a:bodyPr/>
        <a:lstStyle/>
        <a:p>
          <a:endParaRPr lang="en-US"/>
        </a:p>
      </dgm:t>
    </dgm:pt>
    <dgm:pt modelId="{DB46603D-A25D-4EB1-B181-5DBAE591D9B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hr-HR" sz="1200" b="1" dirty="0" smtClean="0">
              <a:solidFill>
                <a:schemeClr val="tx1"/>
              </a:solidFill>
            </a:rPr>
            <a:t>OSTALI RASHODI</a:t>
          </a:r>
          <a:endParaRPr lang="en-US" sz="1200" b="1" dirty="0">
            <a:solidFill>
              <a:schemeClr val="tx1"/>
            </a:solidFill>
          </a:endParaRPr>
        </a:p>
      </dgm:t>
    </dgm:pt>
    <dgm:pt modelId="{B5676543-F697-4B15-AB52-C8AFA3C662C1}" type="parTrans" cxnId="{34FE8CC0-FF84-466A-96FA-D6B0720463AD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CBB38B50-BED1-4133-9577-677D5F7F9473}" type="sibTrans" cxnId="{34FE8CC0-FF84-466A-96FA-D6B0720463AD}">
      <dgm:prSet/>
      <dgm:spPr/>
      <dgm:t>
        <a:bodyPr/>
        <a:lstStyle/>
        <a:p>
          <a:endParaRPr lang="en-US"/>
        </a:p>
      </dgm:t>
    </dgm:pt>
    <dgm:pt modelId="{A68BB7D7-7B9E-4BC6-AA8D-A831C8D8B76A}" type="pres">
      <dgm:prSet presAssocID="{C80A5AAB-9C48-4BF0-A6AF-19805F5618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6344C-5931-47B3-B849-58CC04814F41}" type="pres">
      <dgm:prSet presAssocID="{E8F3A7B6-7A40-4D96-B195-A05073257C5B}" presName="root1" presStyleCnt="0"/>
      <dgm:spPr/>
    </dgm:pt>
    <dgm:pt modelId="{F3196412-4404-4608-8074-A9BB67064793}" type="pres">
      <dgm:prSet presAssocID="{E8F3A7B6-7A40-4D96-B195-A05073257C5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5BA11-2783-490D-BE99-E978E35A51EA}" type="pres">
      <dgm:prSet presAssocID="{E8F3A7B6-7A40-4D96-B195-A05073257C5B}" presName="level2hierChild" presStyleCnt="0"/>
      <dgm:spPr/>
    </dgm:pt>
    <dgm:pt modelId="{5FE7B1AF-C75E-4B2A-AE76-64CA5DF9CA45}" type="pres">
      <dgm:prSet presAssocID="{F83E6778-B468-4EF1-A92A-DADFF26FED10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06DE77FF-86B9-4BD0-BE14-0AB2CA033A1B}" type="pres">
      <dgm:prSet presAssocID="{F83E6778-B468-4EF1-A92A-DADFF26FED10}" presName="connTx" presStyleLbl="parChTrans1D2" presStyleIdx="0" presStyleCnt="7"/>
      <dgm:spPr/>
      <dgm:t>
        <a:bodyPr/>
        <a:lstStyle/>
        <a:p>
          <a:endParaRPr lang="en-US"/>
        </a:p>
      </dgm:t>
    </dgm:pt>
    <dgm:pt modelId="{4F9BB64A-65D0-4886-94AA-6F8BB558ED33}" type="pres">
      <dgm:prSet presAssocID="{5805CDB4-967C-4D9D-B8CB-1B5678411874}" presName="root2" presStyleCnt="0"/>
      <dgm:spPr/>
    </dgm:pt>
    <dgm:pt modelId="{A3CA495A-0C69-49D4-B113-26C671179E58}" type="pres">
      <dgm:prSet presAssocID="{5805CDB4-967C-4D9D-B8CB-1B5678411874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359DA-D65A-4D2D-9B17-DAC240F4AE1A}" type="pres">
      <dgm:prSet presAssocID="{5805CDB4-967C-4D9D-B8CB-1B5678411874}" presName="level3hierChild" presStyleCnt="0"/>
      <dgm:spPr/>
    </dgm:pt>
    <dgm:pt modelId="{84DB02FD-2E96-4031-97C3-877BA720DF16}" type="pres">
      <dgm:prSet presAssocID="{B8A8FB60-E70B-47B2-A7A2-7A2C85F77E8E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9C7B6AEB-2A1A-4629-B250-69DA62E96FD2}" type="pres">
      <dgm:prSet presAssocID="{B8A8FB60-E70B-47B2-A7A2-7A2C85F77E8E}" presName="connTx" presStyleLbl="parChTrans1D3" presStyleIdx="0" presStyleCnt="7"/>
      <dgm:spPr/>
      <dgm:t>
        <a:bodyPr/>
        <a:lstStyle/>
        <a:p>
          <a:endParaRPr lang="en-US"/>
        </a:p>
      </dgm:t>
    </dgm:pt>
    <dgm:pt modelId="{4DFCC70D-30A1-4AD0-81FB-96B89AEAF2D2}" type="pres">
      <dgm:prSet presAssocID="{42C87A9A-123F-47A7-8AFC-C4103109CDF3}" presName="root2" presStyleCnt="0"/>
      <dgm:spPr/>
    </dgm:pt>
    <dgm:pt modelId="{55DDBAF9-699B-44E7-96B6-FE8D9585124A}" type="pres">
      <dgm:prSet presAssocID="{42C87A9A-123F-47A7-8AFC-C4103109CDF3}" presName="LevelTwoTextNode" presStyleLbl="node3" presStyleIdx="0" presStyleCnt="7" custScaleX="534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9617D-75A8-4911-843C-7DCA6CB7FA09}" type="pres">
      <dgm:prSet presAssocID="{42C87A9A-123F-47A7-8AFC-C4103109CDF3}" presName="level3hierChild" presStyleCnt="0"/>
      <dgm:spPr/>
    </dgm:pt>
    <dgm:pt modelId="{DEC9A103-1D91-4522-B87E-7049212C411F}" type="pres">
      <dgm:prSet presAssocID="{ED288CF8-5ABF-41F2-811F-86B633A8625F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5D15DCB6-9DE9-457B-A954-FBA111D83605}" type="pres">
      <dgm:prSet presAssocID="{ED288CF8-5ABF-41F2-811F-86B633A8625F}" presName="connTx" presStyleLbl="parChTrans1D2" presStyleIdx="1" presStyleCnt="7"/>
      <dgm:spPr/>
      <dgm:t>
        <a:bodyPr/>
        <a:lstStyle/>
        <a:p>
          <a:endParaRPr lang="en-US"/>
        </a:p>
      </dgm:t>
    </dgm:pt>
    <dgm:pt modelId="{04AD1332-FD6A-47AB-B865-7E5A2E8DCEB3}" type="pres">
      <dgm:prSet presAssocID="{B8A1AB9A-AA28-437A-927B-0C23E1C4B743}" presName="root2" presStyleCnt="0"/>
      <dgm:spPr/>
    </dgm:pt>
    <dgm:pt modelId="{6D96F0E0-D11E-468A-BDBE-9211F1869E6B}" type="pres">
      <dgm:prSet presAssocID="{B8A1AB9A-AA28-437A-927B-0C23E1C4B743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01F3D-49BE-48DA-BF46-24A32D36EA5E}" type="pres">
      <dgm:prSet presAssocID="{B8A1AB9A-AA28-437A-927B-0C23E1C4B743}" presName="level3hierChild" presStyleCnt="0"/>
      <dgm:spPr/>
    </dgm:pt>
    <dgm:pt modelId="{756BB432-40CF-44FE-A8AB-3318AF7FCA7F}" type="pres">
      <dgm:prSet presAssocID="{2C3E2643-FC84-46BD-907F-51BDD5ACB629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C26E67C7-43BF-41D2-86E1-0DB6D974BD1F}" type="pres">
      <dgm:prSet presAssocID="{2C3E2643-FC84-46BD-907F-51BDD5ACB629}" presName="connTx" presStyleLbl="parChTrans1D3" presStyleIdx="1" presStyleCnt="7"/>
      <dgm:spPr/>
      <dgm:t>
        <a:bodyPr/>
        <a:lstStyle/>
        <a:p>
          <a:endParaRPr lang="en-US"/>
        </a:p>
      </dgm:t>
    </dgm:pt>
    <dgm:pt modelId="{264A3530-3A78-40E1-9624-B5F1CCD3661C}" type="pres">
      <dgm:prSet presAssocID="{1173BC7B-A640-4B4B-909D-C2EA27490302}" presName="root2" presStyleCnt="0"/>
      <dgm:spPr/>
    </dgm:pt>
    <dgm:pt modelId="{4B8C2886-7B9E-49B2-A14F-74BE1C47B3CA}" type="pres">
      <dgm:prSet presAssocID="{1173BC7B-A640-4B4B-909D-C2EA27490302}" presName="LevelTwoTextNode" presStyleLbl="node3" presStyleIdx="1" presStyleCnt="7" custScaleX="534394" custLinFactNeighborX="2160" custLinFactNeighborY="-18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A541CE-2839-4CC7-891B-861AC50436CD}" type="pres">
      <dgm:prSet presAssocID="{1173BC7B-A640-4B4B-909D-C2EA27490302}" presName="level3hierChild" presStyleCnt="0"/>
      <dgm:spPr/>
    </dgm:pt>
    <dgm:pt modelId="{2435A071-2464-405D-A5DC-DDAA14DC1410}" type="pres">
      <dgm:prSet presAssocID="{D2B64583-F090-4521-B0F4-7973FA763CF3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BFA38300-B1BE-46F2-BE88-2CAECBBB403D}" type="pres">
      <dgm:prSet presAssocID="{D2B64583-F090-4521-B0F4-7973FA763CF3}" presName="connTx" presStyleLbl="parChTrans1D2" presStyleIdx="2" presStyleCnt="7"/>
      <dgm:spPr/>
      <dgm:t>
        <a:bodyPr/>
        <a:lstStyle/>
        <a:p>
          <a:endParaRPr lang="en-US"/>
        </a:p>
      </dgm:t>
    </dgm:pt>
    <dgm:pt modelId="{127A1382-E084-455B-83CD-352E210A4201}" type="pres">
      <dgm:prSet presAssocID="{DB7CE7C7-064F-42F9-8425-1A4C298C2B2F}" presName="root2" presStyleCnt="0"/>
      <dgm:spPr/>
    </dgm:pt>
    <dgm:pt modelId="{BCD004C7-35C6-48C5-85E8-EFF882129E9B}" type="pres">
      <dgm:prSet presAssocID="{DB7CE7C7-064F-42F9-8425-1A4C298C2B2F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6B7F25-6CB6-45C9-864E-43CE970BEFF6}" type="pres">
      <dgm:prSet presAssocID="{DB7CE7C7-064F-42F9-8425-1A4C298C2B2F}" presName="level3hierChild" presStyleCnt="0"/>
      <dgm:spPr/>
    </dgm:pt>
    <dgm:pt modelId="{C34983EA-FD76-433E-A45A-5C6988833AD4}" type="pres">
      <dgm:prSet presAssocID="{D842A05F-0547-480D-BF60-1770DABA6E3F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036AD63E-7A56-4E04-BA16-DB8F79C8703B}" type="pres">
      <dgm:prSet presAssocID="{D842A05F-0547-480D-BF60-1770DABA6E3F}" presName="connTx" presStyleLbl="parChTrans1D3" presStyleIdx="2" presStyleCnt="7"/>
      <dgm:spPr/>
      <dgm:t>
        <a:bodyPr/>
        <a:lstStyle/>
        <a:p>
          <a:endParaRPr lang="en-US"/>
        </a:p>
      </dgm:t>
    </dgm:pt>
    <dgm:pt modelId="{5F68B7F8-DB84-447E-A4EB-68DE77DCDC5A}" type="pres">
      <dgm:prSet presAssocID="{E2D4BE77-C10E-4B1E-B832-61C32EDB1C77}" presName="root2" presStyleCnt="0"/>
      <dgm:spPr/>
    </dgm:pt>
    <dgm:pt modelId="{8F93941E-076A-444D-A504-EFB7B2DD64B9}" type="pres">
      <dgm:prSet presAssocID="{E2D4BE77-C10E-4B1E-B832-61C32EDB1C77}" presName="LevelTwoTextNode" presStyleLbl="node3" presStyleIdx="2" presStyleCnt="7" custScaleX="534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E6CFC2-E48D-4DD3-8653-F3FAC51BB8A8}" type="pres">
      <dgm:prSet presAssocID="{E2D4BE77-C10E-4B1E-B832-61C32EDB1C77}" presName="level3hierChild" presStyleCnt="0"/>
      <dgm:spPr/>
    </dgm:pt>
    <dgm:pt modelId="{FA4163C0-24D4-49EA-95E5-D9C0F65787CA}" type="pres">
      <dgm:prSet presAssocID="{3CAC1390-1298-49F0-B53B-96E9C74651BF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56553DC0-4EB4-485B-9853-DDA8A24E0080}" type="pres">
      <dgm:prSet presAssocID="{3CAC1390-1298-49F0-B53B-96E9C74651BF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6099283-F651-4CF7-827A-040DD436C25D}" type="pres">
      <dgm:prSet presAssocID="{BD319CE6-4A33-43B9-8833-48544FB8A3FC}" presName="root2" presStyleCnt="0"/>
      <dgm:spPr/>
    </dgm:pt>
    <dgm:pt modelId="{88A6A705-7991-4562-9929-D3EA567F42D8}" type="pres">
      <dgm:prSet presAssocID="{BD319CE6-4A33-43B9-8833-48544FB8A3FC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477285-EB84-472A-98CE-E7AC526053BA}" type="pres">
      <dgm:prSet presAssocID="{BD319CE6-4A33-43B9-8833-48544FB8A3FC}" presName="level3hierChild" presStyleCnt="0"/>
      <dgm:spPr/>
    </dgm:pt>
    <dgm:pt modelId="{BF9C9A30-2CD8-47EA-8A50-36B7126F4867}" type="pres">
      <dgm:prSet presAssocID="{CD1F384B-D19E-44E8-A22B-A38F9A52C3E8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C44D8436-9A97-459F-9E03-D624727C91E6}" type="pres">
      <dgm:prSet presAssocID="{CD1F384B-D19E-44E8-A22B-A38F9A52C3E8}" presName="connTx" presStyleLbl="parChTrans1D3" presStyleIdx="3" presStyleCnt="7"/>
      <dgm:spPr/>
      <dgm:t>
        <a:bodyPr/>
        <a:lstStyle/>
        <a:p>
          <a:endParaRPr lang="en-US"/>
        </a:p>
      </dgm:t>
    </dgm:pt>
    <dgm:pt modelId="{0162324F-0A38-4F88-8024-3A02300C31B2}" type="pres">
      <dgm:prSet presAssocID="{F469EAEA-F3E1-4C65-82F1-176315564231}" presName="root2" presStyleCnt="0"/>
      <dgm:spPr/>
    </dgm:pt>
    <dgm:pt modelId="{37E6DB78-E7E2-4CC3-BB06-331C6B8776A2}" type="pres">
      <dgm:prSet presAssocID="{F469EAEA-F3E1-4C65-82F1-176315564231}" presName="LevelTwoTextNode" presStyleLbl="node3" presStyleIdx="3" presStyleCnt="7" custScaleX="5369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D0CD65-D87D-499B-9682-DC5377119506}" type="pres">
      <dgm:prSet presAssocID="{F469EAEA-F3E1-4C65-82F1-176315564231}" presName="level3hierChild" presStyleCnt="0"/>
      <dgm:spPr/>
    </dgm:pt>
    <dgm:pt modelId="{3394BD22-679A-4292-9789-B40479D7A01F}" type="pres">
      <dgm:prSet presAssocID="{A675703D-336C-4B02-B555-E499C195A9C8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86860296-EB94-415C-B787-17D4C2327763}" type="pres">
      <dgm:prSet presAssocID="{A675703D-336C-4B02-B555-E499C195A9C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E3D83F45-AF30-44B1-8CAF-DEA5BF13237D}" type="pres">
      <dgm:prSet presAssocID="{33AC4075-1786-4792-985C-C4DB843955F1}" presName="root2" presStyleCnt="0"/>
      <dgm:spPr/>
    </dgm:pt>
    <dgm:pt modelId="{3D5B398D-DAD1-4D83-9E82-2BC4FDC61316}" type="pres">
      <dgm:prSet presAssocID="{33AC4075-1786-4792-985C-C4DB843955F1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AA568C-B949-4F62-9CC7-6F3A896EC94B}" type="pres">
      <dgm:prSet presAssocID="{33AC4075-1786-4792-985C-C4DB843955F1}" presName="level3hierChild" presStyleCnt="0"/>
      <dgm:spPr/>
    </dgm:pt>
    <dgm:pt modelId="{B0660357-9A47-43A3-8FBB-42A80E8BC228}" type="pres">
      <dgm:prSet presAssocID="{772BF894-B9D8-44F4-89EC-8E8A76DC082A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1FA2DA74-95FD-4C31-A30F-4E2F1E12165B}" type="pres">
      <dgm:prSet presAssocID="{772BF894-B9D8-44F4-89EC-8E8A76DC082A}" presName="connTx" presStyleLbl="parChTrans1D3" presStyleIdx="4" presStyleCnt="7"/>
      <dgm:spPr/>
      <dgm:t>
        <a:bodyPr/>
        <a:lstStyle/>
        <a:p>
          <a:endParaRPr lang="en-US"/>
        </a:p>
      </dgm:t>
    </dgm:pt>
    <dgm:pt modelId="{941355BD-0E61-4A31-AEBA-C9C6FAB53208}" type="pres">
      <dgm:prSet presAssocID="{FA2BFA31-6D1D-447C-8F0C-F670B0E02DCA}" presName="root2" presStyleCnt="0"/>
      <dgm:spPr/>
    </dgm:pt>
    <dgm:pt modelId="{657005BD-27CE-4BD9-9EE5-3F9A12A79FE2}" type="pres">
      <dgm:prSet presAssocID="{FA2BFA31-6D1D-447C-8F0C-F670B0E02DCA}" presName="LevelTwoTextNode" presStyleLbl="node3" presStyleIdx="4" presStyleCnt="7" custScaleX="537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85E0E-B8C3-4761-94CF-E3BBC1C269EA}" type="pres">
      <dgm:prSet presAssocID="{FA2BFA31-6D1D-447C-8F0C-F670B0E02DCA}" presName="level3hierChild" presStyleCnt="0"/>
      <dgm:spPr/>
    </dgm:pt>
    <dgm:pt modelId="{BC0740F4-6201-48B9-BC15-EAE87E72A8C1}" type="pres">
      <dgm:prSet presAssocID="{003F74FF-13BA-43E0-99FF-430A03A9EF89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4C6BF4DC-A824-4A78-BDE3-6046C53FF8D2}" type="pres">
      <dgm:prSet presAssocID="{003F74FF-13BA-43E0-99FF-430A03A9EF89}" presName="connTx" presStyleLbl="parChTrans1D2" presStyleIdx="5" presStyleCnt="7"/>
      <dgm:spPr/>
      <dgm:t>
        <a:bodyPr/>
        <a:lstStyle/>
        <a:p>
          <a:endParaRPr lang="en-US"/>
        </a:p>
      </dgm:t>
    </dgm:pt>
    <dgm:pt modelId="{5600B9F0-C8F2-4E7F-B669-6E24DED5BB9C}" type="pres">
      <dgm:prSet presAssocID="{8F786CB5-7801-4897-909E-C3EC3CD85139}" presName="root2" presStyleCnt="0"/>
      <dgm:spPr/>
    </dgm:pt>
    <dgm:pt modelId="{147E5B93-C34D-4CFB-B03D-A589AC2C5D7B}" type="pres">
      <dgm:prSet presAssocID="{8F786CB5-7801-4897-909E-C3EC3CD85139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504108-A3E9-4D6E-91E6-4B9143DA3FDD}" type="pres">
      <dgm:prSet presAssocID="{8F786CB5-7801-4897-909E-C3EC3CD85139}" presName="level3hierChild" presStyleCnt="0"/>
      <dgm:spPr/>
    </dgm:pt>
    <dgm:pt modelId="{257AD3DD-658C-45F5-8AA8-4337373943F2}" type="pres">
      <dgm:prSet presAssocID="{742BE5A3-9C47-4DF4-B065-9179FE86CAFB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FAE5B318-2F31-4432-9BB2-D629E343FC49}" type="pres">
      <dgm:prSet presAssocID="{742BE5A3-9C47-4DF4-B065-9179FE86CAFB}" presName="connTx" presStyleLbl="parChTrans1D3" presStyleIdx="5" presStyleCnt="7"/>
      <dgm:spPr/>
      <dgm:t>
        <a:bodyPr/>
        <a:lstStyle/>
        <a:p>
          <a:endParaRPr lang="en-US"/>
        </a:p>
      </dgm:t>
    </dgm:pt>
    <dgm:pt modelId="{D4D2BE19-9914-4F6D-ACF3-0E3B42F01DEE}" type="pres">
      <dgm:prSet presAssocID="{0D811145-50E9-44DC-8ED4-1DA601C063EE}" presName="root2" presStyleCnt="0"/>
      <dgm:spPr/>
    </dgm:pt>
    <dgm:pt modelId="{8BCFEC9D-15ED-4C3A-ADE1-E574F0693BFA}" type="pres">
      <dgm:prSet presAssocID="{0D811145-50E9-44DC-8ED4-1DA601C063EE}" presName="LevelTwoTextNode" presStyleLbl="node3" presStyleIdx="5" presStyleCnt="7" custScaleX="534394" custLinFactNeighborX="13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3594CB-7DEF-4DE7-9A09-93EF521B9049}" type="pres">
      <dgm:prSet presAssocID="{0D811145-50E9-44DC-8ED4-1DA601C063EE}" presName="level3hierChild" presStyleCnt="0"/>
      <dgm:spPr/>
    </dgm:pt>
    <dgm:pt modelId="{23697148-3591-4C58-98B4-0C483B0368E9}" type="pres">
      <dgm:prSet presAssocID="{B5676543-F697-4B15-AB52-C8AFA3C662C1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A2EBCE15-29AD-4B95-90BA-08098D9B79FB}" type="pres">
      <dgm:prSet presAssocID="{B5676543-F697-4B15-AB52-C8AFA3C662C1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E707B5-BD43-46FB-9C97-0DA1BB571FE3}" type="pres">
      <dgm:prSet presAssocID="{DB46603D-A25D-4EB1-B181-5DBAE591D9B1}" presName="root2" presStyleCnt="0"/>
      <dgm:spPr/>
    </dgm:pt>
    <dgm:pt modelId="{20E10FF4-1816-4DB4-9624-19D47A6590C7}" type="pres">
      <dgm:prSet presAssocID="{DB46603D-A25D-4EB1-B181-5DBAE591D9B1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AD41DD-506C-49DC-B97D-35945CA55A2A}" type="pres">
      <dgm:prSet presAssocID="{DB46603D-A25D-4EB1-B181-5DBAE591D9B1}" presName="level3hierChild" presStyleCnt="0"/>
      <dgm:spPr/>
    </dgm:pt>
    <dgm:pt modelId="{0C212C53-CFB0-4666-B210-F5E5B1AC1318}" type="pres">
      <dgm:prSet presAssocID="{27FF11DD-F640-4511-B280-E7039E270AE8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EC65A3D8-2021-4F1C-B175-603F70F1E967}" type="pres">
      <dgm:prSet presAssocID="{27FF11DD-F640-4511-B280-E7039E270AE8}" presName="connTx" presStyleLbl="parChTrans1D3" presStyleIdx="6" presStyleCnt="7"/>
      <dgm:spPr/>
      <dgm:t>
        <a:bodyPr/>
        <a:lstStyle/>
        <a:p>
          <a:endParaRPr lang="en-US"/>
        </a:p>
      </dgm:t>
    </dgm:pt>
    <dgm:pt modelId="{EB056F06-610F-4700-A304-E22B4195BC2E}" type="pres">
      <dgm:prSet presAssocID="{E0E57115-F00D-4998-B701-1BA9225FFF97}" presName="root2" presStyleCnt="0"/>
      <dgm:spPr/>
    </dgm:pt>
    <dgm:pt modelId="{EC0A76FC-2587-45DE-B175-1C640CDCBD51}" type="pres">
      <dgm:prSet presAssocID="{E0E57115-F00D-4998-B701-1BA9225FFF97}" presName="LevelTwoTextNode" presStyleLbl="node3" presStyleIdx="6" presStyleCnt="7" custScaleX="534583" custLinFactNeighborX="2160" custLinFactNeighborY="-4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BBC684-3A1F-4D2D-818A-E906BCDE49E3}" type="pres">
      <dgm:prSet presAssocID="{E0E57115-F00D-4998-B701-1BA9225FFF97}" presName="level3hierChild" presStyleCnt="0"/>
      <dgm:spPr/>
    </dgm:pt>
  </dgm:ptLst>
  <dgm:cxnLst>
    <dgm:cxn modelId="{9D09094C-B742-4BF6-909B-A2E2D9E2EE59}" srcId="{E8F3A7B6-7A40-4D96-B195-A05073257C5B}" destId="{33AC4075-1786-4792-985C-C4DB843955F1}" srcOrd="4" destOrd="0" parTransId="{A675703D-336C-4B02-B555-E499C195A9C8}" sibTransId="{D4BD6A64-2EF3-4C17-9CF9-A19CA611A4F1}"/>
    <dgm:cxn modelId="{AD61D04C-45A8-4C3B-B349-BF8F96436497}" type="presOf" srcId="{8F786CB5-7801-4897-909E-C3EC3CD85139}" destId="{147E5B93-C34D-4CFB-B03D-A589AC2C5D7B}" srcOrd="0" destOrd="0" presId="urn:microsoft.com/office/officeart/2005/8/layout/hierarchy2"/>
    <dgm:cxn modelId="{221EC867-512F-4FB1-A33E-2C3ABB1F5E43}" type="presOf" srcId="{F469EAEA-F3E1-4C65-82F1-176315564231}" destId="{37E6DB78-E7E2-4CC3-BB06-331C6B8776A2}" srcOrd="0" destOrd="0" presId="urn:microsoft.com/office/officeart/2005/8/layout/hierarchy2"/>
    <dgm:cxn modelId="{E9F2C6A9-7C31-46AA-941D-11400BBD57AC}" srcId="{8F786CB5-7801-4897-909E-C3EC3CD85139}" destId="{0D811145-50E9-44DC-8ED4-1DA601C063EE}" srcOrd="0" destOrd="0" parTransId="{742BE5A3-9C47-4DF4-B065-9179FE86CAFB}" sibTransId="{56E95DC4-8BEB-47F9-A7F4-61587B154BA1}"/>
    <dgm:cxn modelId="{C9EB4C95-4BC4-4345-824D-CC113058447B}" type="presOf" srcId="{2C3E2643-FC84-46BD-907F-51BDD5ACB629}" destId="{C26E67C7-43BF-41D2-86E1-0DB6D974BD1F}" srcOrd="1" destOrd="0" presId="urn:microsoft.com/office/officeart/2005/8/layout/hierarchy2"/>
    <dgm:cxn modelId="{EB7AC544-5C41-4969-A981-F2AFABB2701B}" type="presOf" srcId="{B8A1AB9A-AA28-437A-927B-0C23E1C4B743}" destId="{6D96F0E0-D11E-468A-BDBE-9211F1869E6B}" srcOrd="0" destOrd="0" presId="urn:microsoft.com/office/officeart/2005/8/layout/hierarchy2"/>
    <dgm:cxn modelId="{DC658C10-DEE1-460B-9103-38F9861FFD58}" type="presOf" srcId="{D842A05F-0547-480D-BF60-1770DABA6E3F}" destId="{036AD63E-7A56-4E04-BA16-DB8F79C8703B}" srcOrd="1" destOrd="0" presId="urn:microsoft.com/office/officeart/2005/8/layout/hierarchy2"/>
    <dgm:cxn modelId="{EA9DE1B3-06DF-43F3-AA2A-27931E4955F9}" type="presOf" srcId="{F83E6778-B468-4EF1-A92A-DADFF26FED10}" destId="{5FE7B1AF-C75E-4B2A-AE76-64CA5DF9CA45}" srcOrd="0" destOrd="0" presId="urn:microsoft.com/office/officeart/2005/8/layout/hierarchy2"/>
    <dgm:cxn modelId="{264412D3-6175-44B9-A5C4-E319F4359E55}" srcId="{B8A1AB9A-AA28-437A-927B-0C23E1C4B743}" destId="{1173BC7B-A640-4B4B-909D-C2EA27490302}" srcOrd="0" destOrd="0" parTransId="{2C3E2643-FC84-46BD-907F-51BDD5ACB629}" sibTransId="{D20967DE-3060-4D47-B98C-AC008D791454}"/>
    <dgm:cxn modelId="{8BBDA594-0B92-4CC4-9882-BFEBF3EC5DC1}" type="presOf" srcId="{003F74FF-13BA-43E0-99FF-430A03A9EF89}" destId="{4C6BF4DC-A824-4A78-BDE3-6046C53FF8D2}" srcOrd="1" destOrd="0" presId="urn:microsoft.com/office/officeart/2005/8/layout/hierarchy2"/>
    <dgm:cxn modelId="{DA2B2981-151D-4AD3-8935-11ACED53EE07}" srcId="{E8F3A7B6-7A40-4D96-B195-A05073257C5B}" destId="{BD319CE6-4A33-43B9-8833-48544FB8A3FC}" srcOrd="3" destOrd="0" parTransId="{3CAC1390-1298-49F0-B53B-96E9C74651BF}" sibTransId="{E11F0663-01F5-4AFB-B142-67D6B3F0D216}"/>
    <dgm:cxn modelId="{EA897446-6115-43A8-8746-8A589B5B241A}" type="presOf" srcId="{ED288CF8-5ABF-41F2-811F-86B633A8625F}" destId="{DEC9A103-1D91-4522-B87E-7049212C411F}" srcOrd="0" destOrd="0" presId="urn:microsoft.com/office/officeart/2005/8/layout/hierarchy2"/>
    <dgm:cxn modelId="{22A4DE79-5508-4643-80CA-3558CED20E04}" srcId="{E8F3A7B6-7A40-4D96-B195-A05073257C5B}" destId="{B8A1AB9A-AA28-437A-927B-0C23E1C4B743}" srcOrd="1" destOrd="0" parTransId="{ED288CF8-5ABF-41F2-811F-86B633A8625F}" sibTransId="{FF06546E-B5EB-4359-90A6-32410DB3EF85}"/>
    <dgm:cxn modelId="{7D48DD0E-21FF-4121-9F82-9200747DDDEE}" type="presOf" srcId="{33AC4075-1786-4792-985C-C4DB843955F1}" destId="{3D5B398D-DAD1-4D83-9E82-2BC4FDC61316}" srcOrd="0" destOrd="0" presId="urn:microsoft.com/office/officeart/2005/8/layout/hierarchy2"/>
    <dgm:cxn modelId="{EBEA3DF1-9E56-4E1A-9ADF-A8196A764E28}" srcId="{DB7CE7C7-064F-42F9-8425-1A4C298C2B2F}" destId="{E2D4BE77-C10E-4B1E-B832-61C32EDB1C77}" srcOrd="0" destOrd="0" parTransId="{D842A05F-0547-480D-BF60-1770DABA6E3F}" sibTransId="{41DC6689-E249-4E17-BEF8-EC9488DE4CAF}"/>
    <dgm:cxn modelId="{7C721C16-E5C3-4172-8FC3-88EE0F1AE0EF}" type="presOf" srcId="{E8F3A7B6-7A40-4D96-B195-A05073257C5B}" destId="{F3196412-4404-4608-8074-A9BB67064793}" srcOrd="0" destOrd="0" presId="urn:microsoft.com/office/officeart/2005/8/layout/hierarchy2"/>
    <dgm:cxn modelId="{A70B8F8E-62A9-4C54-BB51-99FE3FE61878}" type="presOf" srcId="{27FF11DD-F640-4511-B280-E7039E270AE8}" destId="{EC65A3D8-2021-4F1C-B175-603F70F1E967}" srcOrd="1" destOrd="0" presId="urn:microsoft.com/office/officeart/2005/8/layout/hierarchy2"/>
    <dgm:cxn modelId="{E69F29DE-C84F-464E-A923-492DFD5FE01C}" type="presOf" srcId="{0D811145-50E9-44DC-8ED4-1DA601C063EE}" destId="{8BCFEC9D-15ED-4C3A-ADE1-E574F0693BFA}" srcOrd="0" destOrd="0" presId="urn:microsoft.com/office/officeart/2005/8/layout/hierarchy2"/>
    <dgm:cxn modelId="{0895D986-042C-4145-9C41-56399A01590E}" type="presOf" srcId="{3CAC1390-1298-49F0-B53B-96E9C74651BF}" destId="{FA4163C0-24D4-49EA-95E5-D9C0F65787CA}" srcOrd="0" destOrd="0" presId="urn:microsoft.com/office/officeart/2005/8/layout/hierarchy2"/>
    <dgm:cxn modelId="{0AAE8257-C219-4348-9328-64FF8CAE9C94}" type="presOf" srcId="{742BE5A3-9C47-4DF4-B065-9179FE86CAFB}" destId="{FAE5B318-2F31-4432-9BB2-D629E343FC49}" srcOrd="1" destOrd="0" presId="urn:microsoft.com/office/officeart/2005/8/layout/hierarchy2"/>
    <dgm:cxn modelId="{037CB8F9-0FE8-42E8-811E-736F9941ABA7}" srcId="{E8F3A7B6-7A40-4D96-B195-A05073257C5B}" destId="{5805CDB4-967C-4D9D-B8CB-1B5678411874}" srcOrd="0" destOrd="0" parTransId="{F83E6778-B468-4EF1-A92A-DADFF26FED10}" sibTransId="{52BEF985-5C8D-40E8-BC9A-7C4ADC9D53F6}"/>
    <dgm:cxn modelId="{1C3EEE7D-F579-4912-B99E-5D306A32C3EA}" type="presOf" srcId="{A675703D-336C-4B02-B555-E499C195A9C8}" destId="{86860296-EB94-415C-B787-17D4C2327763}" srcOrd="1" destOrd="0" presId="urn:microsoft.com/office/officeart/2005/8/layout/hierarchy2"/>
    <dgm:cxn modelId="{C3BC64F7-CC4C-4E2B-9D55-011A7C36C68D}" type="presOf" srcId="{27FF11DD-F640-4511-B280-E7039E270AE8}" destId="{0C212C53-CFB0-4666-B210-F5E5B1AC1318}" srcOrd="0" destOrd="0" presId="urn:microsoft.com/office/officeart/2005/8/layout/hierarchy2"/>
    <dgm:cxn modelId="{AFDD04A4-97AB-4D4D-B9FB-0D2A149DA8CA}" type="presOf" srcId="{ED288CF8-5ABF-41F2-811F-86B633A8625F}" destId="{5D15DCB6-9DE9-457B-A954-FBA111D83605}" srcOrd="1" destOrd="0" presId="urn:microsoft.com/office/officeart/2005/8/layout/hierarchy2"/>
    <dgm:cxn modelId="{BE8EFB31-5291-4495-BF08-FBD0D503EA22}" type="presOf" srcId="{B5676543-F697-4B15-AB52-C8AFA3C662C1}" destId="{A2EBCE15-29AD-4B95-90BA-08098D9B79FB}" srcOrd="1" destOrd="0" presId="urn:microsoft.com/office/officeart/2005/8/layout/hierarchy2"/>
    <dgm:cxn modelId="{1CF08EE9-18E1-46DE-9014-0E460B964A8D}" type="presOf" srcId="{772BF894-B9D8-44F4-89EC-8E8A76DC082A}" destId="{B0660357-9A47-43A3-8FBB-42A80E8BC228}" srcOrd="0" destOrd="0" presId="urn:microsoft.com/office/officeart/2005/8/layout/hierarchy2"/>
    <dgm:cxn modelId="{AAA55654-F0E4-4920-8917-324721B11B02}" type="presOf" srcId="{D2B64583-F090-4521-B0F4-7973FA763CF3}" destId="{2435A071-2464-405D-A5DC-DDAA14DC1410}" srcOrd="0" destOrd="0" presId="urn:microsoft.com/office/officeart/2005/8/layout/hierarchy2"/>
    <dgm:cxn modelId="{2619280D-E223-4FF3-AF38-9E2EB37D4DB7}" type="presOf" srcId="{5805CDB4-967C-4D9D-B8CB-1B5678411874}" destId="{A3CA495A-0C69-49D4-B113-26C671179E58}" srcOrd="0" destOrd="0" presId="urn:microsoft.com/office/officeart/2005/8/layout/hierarchy2"/>
    <dgm:cxn modelId="{E7FEBE83-86EF-4635-8955-79F2C236AC03}" type="presOf" srcId="{E0E57115-F00D-4998-B701-1BA9225FFF97}" destId="{EC0A76FC-2587-45DE-B175-1C640CDCBD51}" srcOrd="0" destOrd="0" presId="urn:microsoft.com/office/officeart/2005/8/layout/hierarchy2"/>
    <dgm:cxn modelId="{B86505E8-CF5B-4ED0-B9BE-E617C552A91B}" type="presOf" srcId="{B8A8FB60-E70B-47B2-A7A2-7A2C85F77E8E}" destId="{84DB02FD-2E96-4031-97C3-877BA720DF16}" srcOrd="0" destOrd="0" presId="urn:microsoft.com/office/officeart/2005/8/layout/hierarchy2"/>
    <dgm:cxn modelId="{A5829ED6-32E5-4559-B21D-10BDCBA87EC6}" type="presOf" srcId="{B5676543-F697-4B15-AB52-C8AFA3C662C1}" destId="{23697148-3591-4C58-98B4-0C483B0368E9}" srcOrd="0" destOrd="0" presId="urn:microsoft.com/office/officeart/2005/8/layout/hierarchy2"/>
    <dgm:cxn modelId="{62B944CD-2D54-467D-A5FB-927B2F205385}" type="presOf" srcId="{D842A05F-0547-480D-BF60-1770DABA6E3F}" destId="{C34983EA-FD76-433E-A45A-5C6988833AD4}" srcOrd="0" destOrd="0" presId="urn:microsoft.com/office/officeart/2005/8/layout/hierarchy2"/>
    <dgm:cxn modelId="{BAFB26C1-D9D4-4126-955D-D5EB37CED680}" type="presOf" srcId="{FA2BFA31-6D1D-447C-8F0C-F670B0E02DCA}" destId="{657005BD-27CE-4BD9-9EE5-3F9A12A79FE2}" srcOrd="0" destOrd="0" presId="urn:microsoft.com/office/officeart/2005/8/layout/hierarchy2"/>
    <dgm:cxn modelId="{9F646D60-4603-433F-AB9C-FD32B5C1929F}" type="presOf" srcId="{A675703D-336C-4B02-B555-E499C195A9C8}" destId="{3394BD22-679A-4292-9789-B40479D7A01F}" srcOrd="0" destOrd="0" presId="urn:microsoft.com/office/officeart/2005/8/layout/hierarchy2"/>
    <dgm:cxn modelId="{75AE145C-2D94-4089-B56E-D9F63B877E5D}" type="presOf" srcId="{C80A5AAB-9C48-4BF0-A6AF-19805F561862}" destId="{A68BB7D7-7B9E-4BC6-AA8D-A831C8D8B76A}" srcOrd="0" destOrd="0" presId="urn:microsoft.com/office/officeart/2005/8/layout/hierarchy2"/>
    <dgm:cxn modelId="{55021845-2EAC-4360-BDA9-BC0880111ECC}" type="presOf" srcId="{DB7CE7C7-064F-42F9-8425-1A4C298C2B2F}" destId="{BCD004C7-35C6-48C5-85E8-EFF882129E9B}" srcOrd="0" destOrd="0" presId="urn:microsoft.com/office/officeart/2005/8/layout/hierarchy2"/>
    <dgm:cxn modelId="{BFC6EE53-DA6B-4FF5-9E99-E5B40C8EAB41}" srcId="{5805CDB4-967C-4D9D-B8CB-1B5678411874}" destId="{42C87A9A-123F-47A7-8AFC-C4103109CDF3}" srcOrd="0" destOrd="0" parTransId="{B8A8FB60-E70B-47B2-A7A2-7A2C85F77E8E}" sibTransId="{F012EF21-6F37-4C34-9ED9-D2B15F0F0088}"/>
    <dgm:cxn modelId="{D583AFDA-E64B-471B-AC7A-D69B9791C24C}" srcId="{C80A5AAB-9C48-4BF0-A6AF-19805F561862}" destId="{E8F3A7B6-7A40-4D96-B195-A05073257C5B}" srcOrd="0" destOrd="0" parTransId="{78E4A90A-EFAD-483D-9D34-B8F3DABC402E}" sibTransId="{8733C9DF-099B-43A8-9E1A-FFE76CB41CCA}"/>
    <dgm:cxn modelId="{1011444D-9CE8-4CCD-88EB-A5596407E9C8}" srcId="{E8F3A7B6-7A40-4D96-B195-A05073257C5B}" destId="{DB7CE7C7-064F-42F9-8425-1A4C298C2B2F}" srcOrd="2" destOrd="0" parTransId="{D2B64583-F090-4521-B0F4-7973FA763CF3}" sibTransId="{20FC3FDF-1EFF-4A4A-99E5-41545A02A831}"/>
    <dgm:cxn modelId="{903725A3-0539-47C5-8354-372B02C9F6D0}" type="presOf" srcId="{742BE5A3-9C47-4DF4-B065-9179FE86CAFB}" destId="{257AD3DD-658C-45F5-8AA8-4337373943F2}" srcOrd="0" destOrd="0" presId="urn:microsoft.com/office/officeart/2005/8/layout/hierarchy2"/>
    <dgm:cxn modelId="{39C771D2-7589-430A-B894-71B9F999160A}" type="presOf" srcId="{42C87A9A-123F-47A7-8AFC-C4103109CDF3}" destId="{55DDBAF9-699B-44E7-96B6-FE8D9585124A}" srcOrd="0" destOrd="0" presId="urn:microsoft.com/office/officeart/2005/8/layout/hierarchy2"/>
    <dgm:cxn modelId="{54C568BB-71F4-4BCD-BD1C-96F0B9F9C0EA}" srcId="{DB46603D-A25D-4EB1-B181-5DBAE591D9B1}" destId="{E0E57115-F00D-4998-B701-1BA9225FFF97}" srcOrd="0" destOrd="0" parTransId="{27FF11DD-F640-4511-B280-E7039E270AE8}" sibTransId="{94C070EB-BC1D-495C-A042-C1B3CB80E78C}"/>
    <dgm:cxn modelId="{A39613C2-4F6F-413B-8C82-3F9D0E349B98}" type="presOf" srcId="{F83E6778-B468-4EF1-A92A-DADFF26FED10}" destId="{06DE77FF-86B9-4BD0-BE14-0AB2CA033A1B}" srcOrd="1" destOrd="0" presId="urn:microsoft.com/office/officeart/2005/8/layout/hierarchy2"/>
    <dgm:cxn modelId="{6DCD6686-8A6A-4FD2-B422-142BD2C34EED}" type="presOf" srcId="{CD1F384B-D19E-44E8-A22B-A38F9A52C3E8}" destId="{C44D8436-9A97-459F-9E03-D624727C91E6}" srcOrd="1" destOrd="0" presId="urn:microsoft.com/office/officeart/2005/8/layout/hierarchy2"/>
    <dgm:cxn modelId="{6A1B5180-0A94-4D10-AC7A-16F2D067476D}" type="presOf" srcId="{3CAC1390-1298-49F0-B53B-96E9C74651BF}" destId="{56553DC0-4EB4-485B-9853-DDA8A24E0080}" srcOrd="1" destOrd="0" presId="urn:microsoft.com/office/officeart/2005/8/layout/hierarchy2"/>
    <dgm:cxn modelId="{7AE94726-9125-4CB0-9CC7-EFB711D85105}" type="presOf" srcId="{E2D4BE77-C10E-4B1E-B832-61C32EDB1C77}" destId="{8F93941E-076A-444D-A504-EFB7B2DD64B9}" srcOrd="0" destOrd="0" presId="urn:microsoft.com/office/officeart/2005/8/layout/hierarchy2"/>
    <dgm:cxn modelId="{C3D68167-4E49-40CB-B9C4-FE488B10D53F}" srcId="{33AC4075-1786-4792-985C-C4DB843955F1}" destId="{FA2BFA31-6D1D-447C-8F0C-F670B0E02DCA}" srcOrd="0" destOrd="0" parTransId="{772BF894-B9D8-44F4-89EC-8E8A76DC082A}" sibTransId="{7F288131-9207-42AD-BA9F-A639BF380C86}"/>
    <dgm:cxn modelId="{C52CFF2A-EC5D-432A-85EE-E9730934D664}" type="presOf" srcId="{2C3E2643-FC84-46BD-907F-51BDD5ACB629}" destId="{756BB432-40CF-44FE-A8AB-3318AF7FCA7F}" srcOrd="0" destOrd="0" presId="urn:microsoft.com/office/officeart/2005/8/layout/hierarchy2"/>
    <dgm:cxn modelId="{1DC0D670-20E2-40AF-BE52-B7410F2D8402}" type="presOf" srcId="{DB46603D-A25D-4EB1-B181-5DBAE591D9B1}" destId="{20E10FF4-1816-4DB4-9624-19D47A6590C7}" srcOrd="0" destOrd="0" presId="urn:microsoft.com/office/officeart/2005/8/layout/hierarchy2"/>
    <dgm:cxn modelId="{63682860-BA8E-42BB-82CF-F39C23D72468}" type="presOf" srcId="{772BF894-B9D8-44F4-89EC-8E8A76DC082A}" destId="{1FA2DA74-95FD-4C31-A30F-4E2F1E12165B}" srcOrd="1" destOrd="0" presId="urn:microsoft.com/office/officeart/2005/8/layout/hierarchy2"/>
    <dgm:cxn modelId="{34FE8CC0-FF84-466A-96FA-D6B0720463AD}" srcId="{E8F3A7B6-7A40-4D96-B195-A05073257C5B}" destId="{DB46603D-A25D-4EB1-B181-5DBAE591D9B1}" srcOrd="6" destOrd="0" parTransId="{B5676543-F697-4B15-AB52-C8AFA3C662C1}" sibTransId="{CBB38B50-BED1-4133-9577-677D5F7F9473}"/>
    <dgm:cxn modelId="{2E7D540D-497B-4263-8003-3849C18CBEB7}" srcId="{BD319CE6-4A33-43B9-8833-48544FB8A3FC}" destId="{F469EAEA-F3E1-4C65-82F1-176315564231}" srcOrd="0" destOrd="0" parTransId="{CD1F384B-D19E-44E8-A22B-A38F9A52C3E8}" sibTransId="{D300EB50-2E9C-46D0-8210-EA3E4989904F}"/>
    <dgm:cxn modelId="{B5463075-4F02-41CC-962F-5546C7FBBFD4}" type="presOf" srcId="{BD319CE6-4A33-43B9-8833-48544FB8A3FC}" destId="{88A6A705-7991-4562-9929-D3EA567F42D8}" srcOrd="0" destOrd="0" presId="urn:microsoft.com/office/officeart/2005/8/layout/hierarchy2"/>
    <dgm:cxn modelId="{01F294A3-96DF-4723-B884-0006B5D4BBB3}" type="presOf" srcId="{B8A8FB60-E70B-47B2-A7A2-7A2C85F77E8E}" destId="{9C7B6AEB-2A1A-4629-B250-69DA62E96FD2}" srcOrd="1" destOrd="0" presId="urn:microsoft.com/office/officeart/2005/8/layout/hierarchy2"/>
    <dgm:cxn modelId="{CE4E67E8-9DA7-4E60-BD10-7B9650ECB226}" srcId="{E8F3A7B6-7A40-4D96-B195-A05073257C5B}" destId="{8F786CB5-7801-4897-909E-C3EC3CD85139}" srcOrd="5" destOrd="0" parTransId="{003F74FF-13BA-43E0-99FF-430A03A9EF89}" sibTransId="{3B247FA5-7D99-47D6-A13F-C1F4343D6D62}"/>
    <dgm:cxn modelId="{E3B39DB4-891B-4F0F-90A7-533CC5034ADD}" type="presOf" srcId="{1173BC7B-A640-4B4B-909D-C2EA27490302}" destId="{4B8C2886-7B9E-49B2-A14F-74BE1C47B3CA}" srcOrd="0" destOrd="0" presId="urn:microsoft.com/office/officeart/2005/8/layout/hierarchy2"/>
    <dgm:cxn modelId="{B320F97D-C29B-4EFB-9E1B-0A676F048170}" type="presOf" srcId="{CD1F384B-D19E-44E8-A22B-A38F9A52C3E8}" destId="{BF9C9A30-2CD8-47EA-8A50-36B7126F4867}" srcOrd="0" destOrd="0" presId="urn:microsoft.com/office/officeart/2005/8/layout/hierarchy2"/>
    <dgm:cxn modelId="{892FE8F8-B575-429E-8F96-4FC57EF55DFF}" type="presOf" srcId="{D2B64583-F090-4521-B0F4-7973FA763CF3}" destId="{BFA38300-B1BE-46F2-BE88-2CAECBBB403D}" srcOrd="1" destOrd="0" presId="urn:microsoft.com/office/officeart/2005/8/layout/hierarchy2"/>
    <dgm:cxn modelId="{8310DC8B-09C3-4DE8-96F6-AFC91F110411}" type="presOf" srcId="{003F74FF-13BA-43E0-99FF-430A03A9EF89}" destId="{BC0740F4-6201-48B9-BC15-EAE87E72A8C1}" srcOrd="0" destOrd="0" presId="urn:microsoft.com/office/officeart/2005/8/layout/hierarchy2"/>
    <dgm:cxn modelId="{3E3411D7-0320-4E47-B506-C5ACA906557A}" type="presParOf" srcId="{A68BB7D7-7B9E-4BC6-AA8D-A831C8D8B76A}" destId="{3B16344C-5931-47B3-B849-58CC04814F41}" srcOrd="0" destOrd="0" presId="urn:microsoft.com/office/officeart/2005/8/layout/hierarchy2"/>
    <dgm:cxn modelId="{55F75982-CA44-4A06-A3B5-66868C2FF63E}" type="presParOf" srcId="{3B16344C-5931-47B3-B849-58CC04814F41}" destId="{F3196412-4404-4608-8074-A9BB67064793}" srcOrd="0" destOrd="0" presId="urn:microsoft.com/office/officeart/2005/8/layout/hierarchy2"/>
    <dgm:cxn modelId="{EF030494-EAD8-4516-A6E7-53E964D740F7}" type="presParOf" srcId="{3B16344C-5931-47B3-B849-58CC04814F41}" destId="{E945BA11-2783-490D-BE99-E978E35A51EA}" srcOrd="1" destOrd="0" presId="urn:microsoft.com/office/officeart/2005/8/layout/hierarchy2"/>
    <dgm:cxn modelId="{9D226B9F-EE13-4DB1-A4EA-061A1173F9ED}" type="presParOf" srcId="{E945BA11-2783-490D-BE99-E978E35A51EA}" destId="{5FE7B1AF-C75E-4B2A-AE76-64CA5DF9CA45}" srcOrd="0" destOrd="0" presId="urn:microsoft.com/office/officeart/2005/8/layout/hierarchy2"/>
    <dgm:cxn modelId="{07C96390-AA62-4D21-89B7-A866C90DADFA}" type="presParOf" srcId="{5FE7B1AF-C75E-4B2A-AE76-64CA5DF9CA45}" destId="{06DE77FF-86B9-4BD0-BE14-0AB2CA033A1B}" srcOrd="0" destOrd="0" presId="urn:microsoft.com/office/officeart/2005/8/layout/hierarchy2"/>
    <dgm:cxn modelId="{AAE5880E-19F4-4C54-B347-5334231E7AC5}" type="presParOf" srcId="{E945BA11-2783-490D-BE99-E978E35A51EA}" destId="{4F9BB64A-65D0-4886-94AA-6F8BB558ED33}" srcOrd="1" destOrd="0" presId="urn:microsoft.com/office/officeart/2005/8/layout/hierarchy2"/>
    <dgm:cxn modelId="{D5F3FFA3-4A51-4225-95D9-F29417931ADF}" type="presParOf" srcId="{4F9BB64A-65D0-4886-94AA-6F8BB558ED33}" destId="{A3CA495A-0C69-49D4-B113-26C671179E58}" srcOrd="0" destOrd="0" presId="urn:microsoft.com/office/officeart/2005/8/layout/hierarchy2"/>
    <dgm:cxn modelId="{62C62D4B-47F1-4F05-B323-04963032C278}" type="presParOf" srcId="{4F9BB64A-65D0-4886-94AA-6F8BB558ED33}" destId="{C4D359DA-D65A-4D2D-9B17-DAC240F4AE1A}" srcOrd="1" destOrd="0" presId="urn:microsoft.com/office/officeart/2005/8/layout/hierarchy2"/>
    <dgm:cxn modelId="{7C91E690-1553-4247-94C2-B9433E13B4C3}" type="presParOf" srcId="{C4D359DA-D65A-4D2D-9B17-DAC240F4AE1A}" destId="{84DB02FD-2E96-4031-97C3-877BA720DF16}" srcOrd="0" destOrd="0" presId="urn:microsoft.com/office/officeart/2005/8/layout/hierarchy2"/>
    <dgm:cxn modelId="{34729043-6EBE-46FD-8286-82FB19294435}" type="presParOf" srcId="{84DB02FD-2E96-4031-97C3-877BA720DF16}" destId="{9C7B6AEB-2A1A-4629-B250-69DA62E96FD2}" srcOrd="0" destOrd="0" presId="urn:microsoft.com/office/officeart/2005/8/layout/hierarchy2"/>
    <dgm:cxn modelId="{1EE55CEA-29E7-4671-8C4F-71F22EEC65CC}" type="presParOf" srcId="{C4D359DA-D65A-4D2D-9B17-DAC240F4AE1A}" destId="{4DFCC70D-30A1-4AD0-81FB-96B89AEAF2D2}" srcOrd="1" destOrd="0" presId="urn:microsoft.com/office/officeart/2005/8/layout/hierarchy2"/>
    <dgm:cxn modelId="{6FDE9E8D-FBC6-40DF-A4AD-0BBF1310A7D4}" type="presParOf" srcId="{4DFCC70D-30A1-4AD0-81FB-96B89AEAF2D2}" destId="{55DDBAF9-699B-44E7-96B6-FE8D9585124A}" srcOrd="0" destOrd="0" presId="urn:microsoft.com/office/officeart/2005/8/layout/hierarchy2"/>
    <dgm:cxn modelId="{5F7F7E0B-AC7E-4599-AFD4-D580A9FC2872}" type="presParOf" srcId="{4DFCC70D-30A1-4AD0-81FB-96B89AEAF2D2}" destId="{0249617D-75A8-4911-843C-7DCA6CB7FA09}" srcOrd="1" destOrd="0" presId="urn:microsoft.com/office/officeart/2005/8/layout/hierarchy2"/>
    <dgm:cxn modelId="{A3CD420D-6321-43E2-809C-A154533BD930}" type="presParOf" srcId="{E945BA11-2783-490D-BE99-E978E35A51EA}" destId="{DEC9A103-1D91-4522-B87E-7049212C411F}" srcOrd="2" destOrd="0" presId="urn:microsoft.com/office/officeart/2005/8/layout/hierarchy2"/>
    <dgm:cxn modelId="{3C8E25E9-E6D4-44D5-9E56-ACD62EC1078C}" type="presParOf" srcId="{DEC9A103-1D91-4522-B87E-7049212C411F}" destId="{5D15DCB6-9DE9-457B-A954-FBA111D83605}" srcOrd="0" destOrd="0" presId="urn:microsoft.com/office/officeart/2005/8/layout/hierarchy2"/>
    <dgm:cxn modelId="{8C160A62-5CD2-4F10-A30B-AF4C373E3D83}" type="presParOf" srcId="{E945BA11-2783-490D-BE99-E978E35A51EA}" destId="{04AD1332-FD6A-47AB-B865-7E5A2E8DCEB3}" srcOrd="3" destOrd="0" presId="urn:microsoft.com/office/officeart/2005/8/layout/hierarchy2"/>
    <dgm:cxn modelId="{F7364E1D-76D5-4302-91FB-64BC108DBF0E}" type="presParOf" srcId="{04AD1332-FD6A-47AB-B865-7E5A2E8DCEB3}" destId="{6D96F0E0-D11E-468A-BDBE-9211F1869E6B}" srcOrd="0" destOrd="0" presId="urn:microsoft.com/office/officeart/2005/8/layout/hierarchy2"/>
    <dgm:cxn modelId="{F4E9A8FD-F961-4BFF-AE36-D6E498B85685}" type="presParOf" srcId="{04AD1332-FD6A-47AB-B865-7E5A2E8DCEB3}" destId="{B2B01F3D-49BE-48DA-BF46-24A32D36EA5E}" srcOrd="1" destOrd="0" presId="urn:microsoft.com/office/officeart/2005/8/layout/hierarchy2"/>
    <dgm:cxn modelId="{1D717F37-46FF-4AED-8524-9FE8197789E9}" type="presParOf" srcId="{B2B01F3D-49BE-48DA-BF46-24A32D36EA5E}" destId="{756BB432-40CF-44FE-A8AB-3318AF7FCA7F}" srcOrd="0" destOrd="0" presId="urn:microsoft.com/office/officeart/2005/8/layout/hierarchy2"/>
    <dgm:cxn modelId="{C680A661-F675-4FBF-8362-ECE2619F105E}" type="presParOf" srcId="{756BB432-40CF-44FE-A8AB-3318AF7FCA7F}" destId="{C26E67C7-43BF-41D2-86E1-0DB6D974BD1F}" srcOrd="0" destOrd="0" presId="urn:microsoft.com/office/officeart/2005/8/layout/hierarchy2"/>
    <dgm:cxn modelId="{212FB48B-4B06-4C71-AD91-CF56B0474F64}" type="presParOf" srcId="{B2B01F3D-49BE-48DA-BF46-24A32D36EA5E}" destId="{264A3530-3A78-40E1-9624-B5F1CCD3661C}" srcOrd="1" destOrd="0" presId="urn:microsoft.com/office/officeart/2005/8/layout/hierarchy2"/>
    <dgm:cxn modelId="{1D75D391-368C-46D4-A52D-12049D4FEA9C}" type="presParOf" srcId="{264A3530-3A78-40E1-9624-B5F1CCD3661C}" destId="{4B8C2886-7B9E-49B2-A14F-74BE1C47B3CA}" srcOrd="0" destOrd="0" presId="urn:microsoft.com/office/officeart/2005/8/layout/hierarchy2"/>
    <dgm:cxn modelId="{F7341FB2-7B21-4C67-B4B4-9292EC96931B}" type="presParOf" srcId="{264A3530-3A78-40E1-9624-B5F1CCD3661C}" destId="{CCA541CE-2839-4CC7-891B-861AC50436CD}" srcOrd="1" destOrd="0" presId="urn:microsoft.com/office/officeart/2005/8/layout/hierarchy2"/>
    <dgm:cxn modelId="{5B9B2B16-204D-4B3F-B9E0-D1207AF6250A}" type="presParOf" srcId="{E945BA11-2783-490D-BE99-E978E35A51EA}" destId="{2435A071-2464-405D-A5DC-DDAA14DC1410}" srcOrd="4" destOrd="0" presId="urn:microsoft.com/office/officeart/2005/8/layout/hierarchy2"/>
    <dgm:cxn modelId="{B1609C3E-396B-4599-AD31-63EB353CB8F3}" type="presParOf" srcId="{2435A071-2464-405D-A5DC-DDAA14DC1410}" destId="{BFA38300-B1BE-46F2-BE88-2CAECBBB403D}" srcOrd="0" destOrd="0" presId="urn:microsoft.com/office/officeart/2005/8/layout/hierarchy2"/>
    <dgm:cxn modelId="{400CB5AE-F8A2-4DED-A408-4E227A542887}" type="presParOf" srcId="{E945BA11-2783-490D-BE99-E978E35A51EA}" destId="{127A1382-E084-455B-83CD-352E210A4201}" srcOrd="5" destOrd="0" presId="urn:microsoft.com/office/officeart/2005/8/layout/hierarchy2"/>
    <dgm:cxn modelId="{5152F81D-A84F-487A-90D3-7AC78A98FF80}" type="presParOf" srcId="{127A1382-E084-455B-83CD-352E210A4201}" destId="{BCD004C7-35C6-48C5-85E8-EFF882129E9B}" srcOrd="0" destOrd="0" presId="urn:microsoft.com/office/officeart/2005/8/layout/hierarchy2"/>
    <dgm:cxn modelId="{483A1562-8F78-4807-B751-BF04E5EF483C}" type="presParOf" srcId="{127A1382-E084-455B-83CD-352E210A4201}" destId="{3C6B7F25-6CB6-45C9-864E-43CE970BEFF6}" srcOrd="1" destOrd="0" presId="urn:microsoft.com/office/officeart/2005/8/layout/hierarchy2"/>
    <dgm:cxn modelId="{473FECA7-BEB7-4100-825A-643F58988336}" type="presParOf" srcId="{3C6B7F25-6CB6-45C9-864E-43CE970BEFF6}" destId="{C34983EA-FD76-433E-A45A-5C6988833AD4}" srcOrd="0" destOrd="0" presId="urn:microsoft.com/office/officeart/2005/8/layout/hierarchy2"/>
    <dgm:cxn modelId="{7DA5533B-AA09-4AE1-AAEB-0A381B32A95D}" type="presParOf" srcId="{C34983EA-FD76-433E-A45A-5C6988833AD4}" destId="{036AD63E-7A56-4E04-BA16-DB8F79C8703B}" srcOrd="0" destOrd="0" presId="urn:microsoft.com/office/officeart/2005/8/layout/hierarchy2"/>
    <dgm:cxn modelId="{1C680371-C07C-42EB-A2DC-1F0FFE85D5D0}" type="presParOf" srcId="{3C6B7F25-6CB6-45C9-864E-43CE970BEFF6}" destId="{5F68B7F8-DB84-447E-A4EB-68DE77DCDC5A}" srcOrd="1" destOrd="0" presId="urn:microsoft.com/office/officeart/2005/8/layout/hierarchy2"/>
    <dgm:cxn modelId="{C97C0E56-FC9B-4C3B-A05F-A84B615AA835}" type="presParOf" srcId="{5F68B7F8-DB84-447E-A4EB-68DE77DCDC5A}" destId="{8F93941E-076A-444D-A504-EFB7B2DD64B9}" srcOrd="0" destOrd="0" presId="urn:microsoft.com/office/officeart/2005/8/layout/hierarchy2"/>
    <dgm:cxn modelId="{CA9AB1C8-59D2-4D44-9362-8FAB0D399D30}" type="presParOf" srcId="{5F68B7F8-DB84-447E-A4EB-68DE77DCDC5A}" destId="{F8E6CFC2-E48D-4DD3-8653-F3FAC51BB8A8}" srcOrd="1" destOrd="0" presId="urn:microsoft.com/office/officeart/2005/8/layout/hierarchy2"/>
    <dgm:cxn modelId="{B62CA5BD-8E8E-4DAB-833F-27DE3AEF82BF}" type="presParOf" srcId="{E945BA11-2783-490D-BE99-E978E35A51EA}" destId="{FA4163C0-24D4-49EA-95E5-D9C0F65787CA}" srcOrd="6" destOrd="0" presId="urn:microsoft.com/office/officeart/2005/8/layout/hierarchy2"/>
    <dgm:cxn modelId="{7350C4CE-6696-4695-82C9-5A667832B2E0}" type="presParOf" srcId="{FA4163C0-24D4-49EA-95E5-D9C0F65787CA}" destId="{56553DC0-4EB4-485B-9853-DDA8A24E0080}" srcOrd="0" destOrd="0" presId="urn:microsoft.com/office/officeart/2005/8/layout/hierarchy2"/>
    <dgm:cxn modelId="{C0678A11-5836-48FA-BA20-652F442B2E50}" type="presParOf" srcId="{E945BA11-2783-490D-BE99-E978E35A51EA}" destId="{C6099283-F651-4CF7-827A-040DD436C25D}" srcOrd="7" destOrd="0" presId="urn:microsoft.com/office/officeart/2005/8/layout/hierarchy2"/>
    <dgm:cxn modelId="{50D54A38-0099-4BD1-969E-F66CA8E89EBE}" type="presParOf" srcId="{C6099283-F651-4CF7-827A-040DD436C25D}" destId="{88A6A705-7991-4562-9929-D3EA567F42D8}" srcOrd="0" destOrd="0" presId="urn:microsoft.com/office/officeart/2005/8/layout/hierarchy2"/>
    <dgm:cxn modelId="{AE340E83-EA7B-4CBA-968B-64832E5A015B}" type="presParOf" srcId="{C6099283-F651-4CF7-827A-040DD436C25D}" destId="{49477285-EB84-472A-98CE-E7AC526053BA}" srcOrd="1" destOrd="0" presId="urn:microsoft.com/office/officeart/2005/8/layout/hierarchy2"/>
    <dgm:cxn modelId="{563E7483-ADBB-4C4D-985C-168ED127B1DA}" type="presParOf" srcId="{49477285-EB84-472A-98CE-E7AC526053BA}" destId="{BF9C9A30-2CD8-47EA-8A50-36B7126F4867}" srcOrd="0" destOrd="0" presId="urn:microsoft.com/office/officeart/2005/8/layout/hierarchy2"/>
    <dgm:cxn modelId="{4565F449-9308-4236-BC74-7C2963E4E9D2}" type="presParOf" srcId="{BF9C9A30-2CD8-47EA-8A50-36B7126F4867}" destId="{C44D8436-9A97-459F-9E03-D624727C91E6}" srcOrd="0" destOrd="0" presId="urn:microsoft.com/office/officeart/2005/8/layout/hierarchy2"/>
    <dgm:cxn modelId="{C657301B-8C0C-481C-B49C-2713D946365D}" type="presParOf" srcId="{49477285-EB84-472A-98CE-E7AC526053BA}" destId="{0162324F-0A38-4F88-8024-3A02300C31B2}" srcOrd="1" destOrd="0" presId="urn:microsoft.com/office/officeart/2005/8/layout/hierarchy2"/>
    <dgm:cxn modelId="{8F882FAC-E3DE-4A07-9FFD-156379EC8EBC}" type="presParOf" srcId="{0162324F-0A38-4F88-8024-3A02300C31B2}" destId="{37E6DB78-E7E2-4CC3-BB06-331C6B8776A2}" srcOrd="0" destOrd="0" presId="urn:microsoft.com/office/officeart/2005/8/layout/hierarchy2"/>
    <dgm:cxn modelId="{02A9FC40-43B1-4A62-B348-03EEE31E1148}" type="presParOf" srcId="{0162324F-0A38-4F88-8024-3A02300C31B2}" destId="{26D0CD65-D87D-499B-9682-DC5377119506}" srcOrd="1" destOrd="0" presId="urn:microsoft.com/office/officeart/2005/8/layout/hierarchy2"/>
    <dgm:cxn modelId="{8C41C76E-E690-4E5D-9D00-493E09F23399}" type="presParOf" srcId="{E945BA11-2783-490D-BE99-E978E35A51EA}" destId="{3394BD22-679A-4292-9789-B40479D7A01F}" srcOrd="8" destOrd="0" presId="urn:microsoft.com/office/officeart/2005/8/layout/hierarchy2"/>
    <dgm:cxn modelId="{535B0EAB-C57E-46C7-8CA3-6857423A0810}" type="presParOf" srcId="{3394BD22-679A-4292-9789-B40479D7A01F}" destId="{86860296-EB94-415C-B787-17D4C2327763}" srcOrd="0" destOrd="0" presId="urn:microsoft.com/office/officeart/2005/8/layout/hierarchy2"/>
    <dgm:cxn modelId="{49F16CC2-732A-45DA-9AF9-597E95AA1E9B}" type="presParOf" srcId="{E945BA11-2783-490D-BE99-E978E35A51EA}" destId="{E3D83F45-AF30-44B1-8CAF-DEA5BF13237D}" srcOrd="9" destOrd="0" presId="urn:microsoft.com/office/officeart/2005/8/layout/hierarchy2"/>
    <dgm:cxn modelId="{20453A9A-C82F-4F5F-9CBB-424F3028362F}" type="presParOf" srcId="{E3D83F45-AF30-44B1-8CAF-DEA5BF13237D}" destId="{3D5B398D-DAD1-4D83-9E82-2BC4FDC61316}" srcOrd="0" destOrd="0" presId="urn:microsoft.com/office/officeart/2005/8/layout/hierarchy2"/>
    <dgm:cxn modelId="{603A878F-233C-45B5-9668-8EBFB560E346}" type="presParOf" srcId="{E3D83F45-AF30-44B1-8CAF-DEA5BF13237D}" destId="{A2AA568C-B949-4F62-9CC7-6F3A896EC94B}" srcOrd="1" destOrd="0" presId="urn:microsoft.com/office/officeart/2005/8/layout/hierarchy2"/>
    <dgm:cxn modelId="{F620F537-512D-45E1-87EB-97BEA9DCD307}" type="presParOf" srcId="{A2AA568C-B949-4F62-9CC7-6F3A896EC94B}" destId="{B0660357-9A47-43A3-8FBB-42A80E8BC228}" srcOrd="0" destOrd="0" presId="urn:microsoft.com/office/officeart/2005/8/layout/hierarchy2"/>
    <dgm:cxn modelId="{A2C37679-3F29-4592-95E8-BE5236B2E39E}" type="presParOf" srcId="{B0660357-9A47-43A3-8FBB-42A80E8BC228}" destId="{1FA2DA74-95FD-4C31-A30F-4E2F1E12165B}" srcOrd="0" destOrd="0" presId="urn:microsoft.com/office/officeart/2005/8/layout/hierarchy2"/>
    <dgm:cxn modelId="{E5D59CB5-014A-4F35-84D1-D0A7E9C4F0B2}" type="presParOf" srcId="{A2AA568C-B949-4F62-9CC7-6F3A896EC94B}" destId="{941355BD-0E61-4A31-AEBA-C9C6FAB53208}" srcOrd="1" destOrd="0" presId="urn:microsoft.com/office/officeart/2005/8/layout/hierarchy2"/>
    <dgm:cxn modelId="{0ECA11A4-8370-4884-B697-CD02DDCC58AF}" type="presParOf" srcId="{941355BD-0E61-4A31-AEBA-C9C6FAB53208}" destId="{657005BD-27CE-4BD9-9EE5-3F9A12A79FE2}" srcOrd="0" destOrd="0" presId="urn:microsoft.com/office/officeart/2005/8/layout/hierarchy2"/>
    <dgm:cxn modelId="{796D6517-E99D-47F4-AEF2-F939ADA7EFDA}" type="presParOf" srcId="{941355BD-0E61-4A31-AEBA-C9C6FAB53208}" destId="{39A85E0E-B8C3-4761-94CF-E3BBC1C269EA}" srcOrd="1" destOrd="0" presId="urn:microsoft.com/office/officeart/2005/8/layout/hierarchy2"/>
    <dgm:cxn modelId="{D754BAA3-AF7E-4E72-AAF7-E131D306E9F2}" type="presParOf" srcId="{E945BA11-2783-490D-BE99-E978E35A51EA}" destId="{BC0740F4-6201-48B9-BC15-EAE87E72A8C1}" srcOrd="10" destOrd="0" presId="urn:microsoft.com/office/officeart/2005/8/layout/hierarchy2"/>
    <dgm:cxn modelId="{46776C75-CD06-4460-81D1-33C43F1D8FFF}" type="presParOf" srcId="{BC0740F4-6201-48B9-BC15-EAE87E72A8C1}" destId="{4C6BF4DC-A824-4A78-BDE3-6046C53FF8D2}" srcOrd="0" destOrd="0" presId="urn:microsoft.com/office/officeart/2005/8/layout/hierarchy2"/>
    <dgm:cxn modelId="{5F42A6FF-CD7C-4DF3-8E6B-4C8FAB189D4D}" type="presParOf" srcId="{E945BA11-2783-490D-BE99-E978E35A51EA}" destId="{5600B9F0-C8F2-4E7F-B669-6E24DED5BB9C}" srcOrd="11" destOrd="0" presId="urn:microsoft.com/office/officeart/2005/8/layout/hierarchy2"/>
    <dgm:cxn modelId="{8402DA00-D005-41DD-A556-A8B9EC6CC589}" type="presParOf" srcId="{5600B9F0-C8F2-4E7F-B669-6E24DED5BB9C}" destId="{147E5B93-C34D-4CFB-B03D-A589AC2C5D7B}" srcOrd="0" destOrd="0" presId="urn:microsoft.com/office/officeart/2005/8/layout/hierarchy2"/>
    <dgm:cxn modelId="{2750412C-59F8-415F-9FB9-6BFDEA4FC7AE}" type="presParOf" srcId="{5600B9F0-C8F2-4E7F-B669-6E24DED5BB9C}" destId="{2C504108-A3E9-4D6E-91E6-4B9143DA3FDD}" srcOrd="1" destOrd="0" presId="urn:microsoft.com/office/officeart/2005/8/layout/hierarchy2"/>
    <dgm:cxn modelId="{E3DCCC89-EA01-4452-81E9-B9F1E4D840D0}" type="presParOf" srcId="{2C504108-A3E9-4D6E-91E6-4B9143DA3FDD}" destId="{257AD3DD-658C-45F5-8AA8-4337373943F2}" srcOrd="0" destOrd="0" presId="urn:microsoft.com/office/officeart/2005/8/layout/hierarchy2"/>
    <dgm:cxn modelId="{F2CCD27B-3F3D-40E5-99D0-189C2750C44E}" type="presParOf" srcId="{257AD3DD-658C-45F5-8AA8-4337373943F2}" destId="{FAE5B318-2F31-4432-9BB2-D629E343FC49}" srcOrd="0" destOrd="0" presId="urn:microsoft.com/office/officeart/2005/8/layout/hierarchy2"/>
    <dgm:cxn modelId="{C0E6CB03-13B5-42B6-9229-BF09F2B1F8B9}" type="presParOf" srcId="{2C504108-A3E9-4D6E-91E6-4B9143DA3FDD}" destId="{D4D2BE19-9914-4F6D-ACF3-0E3B42F01DEE}" srcOrd="1" destOrd="0" presId="urn:microsoft.com/office/officeart/2005/8/layout/hierarchy2"/>
    <dgm:cxn modelId="{52D42012-8320-4055-843F-04C57F406FDF}" type="presParOf" srcId="{D4D2BE19-9914-4F6D-ACF3-0E3B42F01DEE}" destId="{8BCFEC9D-15ED-4C3A-ADE1-E574F0693BFA}" srcOrd="0" destOrd="0" presId="urn:microsoft.com/office/officeart/2005/8/layout/hierarchy2"/>
    <dgm:cxn modelId="{B3547B47-724E-4E35-AAAB-1ED115D553E9}" type="presParOf" srcId="{D4D2BE19-9914-4F6D-ACF3-0E3B42F01DEE}" destId="{813594CB-7DEF-4DE7-9A09-93EF521B9049}" srcOrd="1" destOrd="0" presId="urn:microsoft.com/office/officeart/2005/8/layout/hierarchy2"/>
    <dgm:cxn modelId="{21AEFC08-F64E-4662-9E68-7819C003863C}" type="presParOf" srcId="{E945BA11-2783-490D-BE99-E978E35A51EA}" destId="{23697148-3591-4C58-98B4-0C483B0368E9}" srcOrd="12" destOrd="0" presId="urn:microsoft.com/office/officeart/2005/8/layout/hierarchy2"/>
    <dgm:cxn modelId="{45C70182-AF4C-4D20-A022-8429FC57A484}" type="presParOf" srcId="{23697148-3591-4C58-98B4-0C483B0368E9}" destId="{A2EBCE15-29AD-4B95-90BA-08098D9B79FB}" srcOrd="0" destOrd="0" presId="urn:microsoft.com/office/officeart/2005/8/layout/hierarchy2"/>
    <dgm:cxn modelId="{F84A45B8-07AF-4663-8AE0-CD9FE9F96D46}" type="presParOf" srcId="{E945BA11-2783-490D-BE99-E978E35A51EA}" destId="{E5E707B5-BD43-46FB-9C97-0DA1BB571FE3}" srcOrd="13" destOrd="0" presId="urn:microsoft.com/office/officeart/2005/8/layout/hierarchy2"/>
    <dgm:cxn modelId="{CEAFB4C9-8768-4F9E-995B-233655DFA431}" type="presParOf" srcId="{E5E707B5-BD43-46FB-9C97-0DA1BB571FE3}" destId="{20E10FF4-1816-4DB4-9624-19D47A6590C7}" srcOrd="0" destOrd="0" presId="urn:microsoft.com/office/officeart/2005/8/layout/hierarchy2"/>
    <dgm:cxn modelId="{8CE394AF-9451-4945-9204-D19142E5B4B4}" type="presParOf" srcId="{E5E707B5-BD43-46FB-9C97-0DA1BB571FE3}" destId="{B5AD41DD-506C-49DC-B97D-35945CA55A2A}" srcOrd="1" destOrd="0" presId="urn:microsoft.com/office/officeart/2005/8/layout/hierarchy2"/>
    <dgm:cxn modelId="{C4FE957D-6DE3-456A-8966-1659350FA233}" type="presParOf" srcId="{B5AD41DD-506C-49DC-B97D-35945CA55A2A}" destId="{0C212C53-CFB0-4666-B210-F5E5B1AC1318}" srcOrd="0" destOrd="0" presId="urn:microsoft.com/office/officeart/2005/8/layout/hierarchy2"/>
    <dgm:cxn modelId="{9EAD4610-AABE-4077-89C9-426E1DB8155F}" type="presParOf" srcId="{0C212C53-CFB0-4666-B210-F5E5B1AC1318}" destId="{EC65A3D8-2021-4F1C-B175-603F70F1E967}" srcOrd="0" destOrd="0" presId="urn:microsoft.com/office/officeart/2005/8/layout/hierarchy2"/>
    <dgm:cxn modelId="{2F066743-4343-4453-9412-DE7B425576D8}" type="presParOf" srcId="{B5AD41DD-506C-49DC-B97D-35945CA55A2A}" destId="{EB056F06-610F-4700-A304-E22B4195BC2E}" srcOrd="1" destOrd="0" presId="urn:microsoft.com/office/officeart/2005/8/layout/hierarchy2"/>
    <dgm:cxn modelId="{F4B603EF-BF1F-47E5-8DA2-912AC08B5ADA}" type="presParOf" srcId="{EB056F06-610F-4700-A304-E22B4195BC2E}" destId="{EC0A76FC-2587-45DE-B175-1C640CDCBD51}" srcOrd="0" destOrd="0" presId="urn:microsoft.com/office/officeart/2005/8/layout/hierarchy2"/>
    <dgm:cxn modelId="{5017FA3E-49EA-492B-9CCF-4E0FAAB2A883}" type="presParOf" srcId="{EB056F06-610F-4700-A304-E22B4195BC2E}" destId="{5DBBC684-3A1F-4D2D-818A-E906BCDE49E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0A5AAB-9C48-4BF0-A6AF-19805F5618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3A7B6-7A40-4D96-B195-A05073257C5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RASHODI ZA NABAVU NEFINANCIJSKE IMOVINE</a:t>
          </a:r>
          <a:endParaRPr lang="en-US" sz="800" b="1" dirty="0">
            <a:solidFill>
              <a:schemeClr val="tx1"/>
            </a:solidFill>
          </a:endParaRPr>
        </a:p>
      </dgm:t>
    </dgm:pt>
    <dgm:pt modelId="{78E4A90A-EFAD-483D-9D34-B8F3DABC402E}" type="parTrans" cxnId="{D583AFDA-E64B-471B-AC7A-D69B9791C24C}">
      <dgm:prSet/>
      <dgm:spPr/>
      <dgm:t>
        <a:bodyPr/>
        <a:lstStyle/>
        <a:p>
          <a:endParaRPr lang="en-US"/>
        </a:p>
      </dgm:t>
    </dgm:pt>
    <dgm:pt modelId="{8733C9DF-099B-43A8-9E1A-FFE76CB41CCA}" type="sibTrans" cxnId="{D583AFDA-E64B-471B-AC7A-D69B9791C24C}">
      <dgm:prSet/>
      <dgm:spPr/>
      <dgm:t>
        <a:bodyPr/>
        <a:lstStyle/>
        <a:p>
          <a:endParaRPr lang="en-US"/>
        </a:p>
      </dgm:t>
    </dgm:pt>
    <dgm:pt modelId="{42C87A9A-123F-47A7-8AFC-C4103109CDF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26.151.856,64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8A8FB60-E70B-47B2-A7A2-7A2C85F77E8E}" type="parTrans" cxnId="{BFC6EE53-DA6B-4FF5-9E99-E5B40C8EAB41}">
      <dgm:prSet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F012EF21-6F37-4C34-9ED9-D2B15F0F0088}" type="sibTrans" cxnId="{BFC6EE53-DA6B-4FF5-9E99-E5B40C8EAB41}">
      <dgm:prSet/>
      <dgm:spPr/>
      <dgm:t>
        <a:bodyPr/>
        <a:lstStyle/>
        <a:p>
          <a:endParaRPr lang="en-US"/>
        </a:p>
      </dgm:t>
    </dgm:pt>
    <dgm:pt modelId="{5805CDB4-967C-4D9D-B8CB-1B5678411874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RASHODI ZA NABAVU PROIZVEDENE DUGOTRAJNE IMOVINE</a:t>
          </a:r>
          <a:endParaRPr lang="en-US" sz="800" b="1" dirty="0">
            <a:solidFill>
              <a:schemeClr val="tx1"/>
            </a:solidFill>
          </a:endParaRPr>
        </a:p>
      </dgm:t>
    </dgm:pt>
    <dgm:pt modelId="{F83E6778-B468-4EF1-A92A-DADFF26FED10}" type="parTrans" cxnId="{037CB8F9-0FE8-42E8-811E-736F9941ABA7}">
      <dgm:prSet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52BEF985-5C8D-40E8-BC9A-7C4ADC9D53F6}" type="sibTrans" cxnId="{037CB8F9-0FE8-42E8-811E-736F9941ABA7}">
      <dgm:prSet/>
      <dgm:spPr/>
      <dgm:t>
        <a:bodyPr/>
        <a:lstStyle/>
        <a:p>
          <a:endParaRPr lang="en-US"/>
        </a:p>
      </dgm:t>
    </dgm:pt>
    <dgm:pt modelId="{B8A1AB9A-AA28-437A-927B-0C23E1C4B74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RASHODI ZA DODATNA ULAGANJA NA NEFINANCIJSKOJ IMOVINI</a:t>
          </a:r>
          <a:endParaRPr lang="en-US" sz="800" b="1" dirty="0">
            <a:solidFill>
              <a:schemeClr val="tx1"/>
            </a:solidFill>
          </a:endParaRPr>
        </a:p>
      </dgm:t>
    </dgm:pt>
    <dgm:pt modelId="{ED288CF8-5ABF-41F2-811F-86B633A8625F}" type="parTrans" cxnId="{22A4DE79-5508-4643-80CA-3558CED20E04}">
      <dgm:prSet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FF06546E-B5EB-4359-90A6-32410DB3EF85}" type="sibTrans" cxnId="{22A4DE79-5508-4643-80CA-3558CED20E04}">
      <dgm:prSet/>
      <dgm:spPr/>
      <dgm:t>
        <a:bodyPr/>
        <a:lstStyle/>
        <a:p>
          <a:endParaRPr lang="en-US"/>
        </a:p>
      </dgm:t>
    </dgm:pt>
    <dgm:pt modelId="{1173BC7B-A640-4B4B-909D-C2EA27490302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9.780.364,91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20967DE-3060-4D47-B98C-AC008D791454}" type="sibTrans" cxnId="{264412D3-6175-44B9-A5C4-E319F4359E55}">
      <dgm:prSet/>
      <dgm:spPr/>
      <dgm:t>
        <a:bodyPr/>
        <a:lstStyle/>
        <a:p>
          <a:endParaRPr lang="en-US"/>
        </a:p>
      </dgm:t>
    </dgm:pt>
    <dgm:pt modelId="{2C3E2643-FC84-46BD-907F-51BDD5ACB629}" type="parTrans" cxnId="{264412D3-6175-44B9-A5C4-E319F4359E55}">
      <dgm:prSet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A68BB7D7-7B9E-4BC6-AA8D-A831C8D8B76A}" type="pres">
      <dgm:prSet presAssocID="{C80A5AAB-9C48-4BF0-A6AF-19805F5618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6344C-5931-47B3-B849-58CC04814F41}" type="pres">
      <dgm:prSet presAssocID="{E8F3A7B6-7A40-4D96-B195-A05073257C5B}" presName="root1" presStyleCnt="0"/>
      <dgm:spPr/>
    </dgm:pt>
    <dgm:pt modelId="{F3196412-4404-4608-8074-A9BB67064793}" type="pres">
      <dgm:prSet presAssocID="{E8F3A7B6-7A40-4D96-B195-A05073257C5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5BA11-2783-490D-BE99-E978E35A51EA}" type="pres">
      <dgm:prSet presAssocID="{E8F3A7B6-7A40-4D96-B195-A05073257C5B}" presName="level2hierChild" presStyleCnt="0"/>
      <dgm:spPr/>
    </dgm:pt>
    <dgm:pt modelId="{5FE7B1AF-C75E-4B2A-AE76-64CA5DF9CA45}" type="pres">
      <dgm:prSet presAssocID="{F83E6778-B468-4EF1-A92A-DADFF26FED1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6DE77FF-86B9-4BD0-BE14-0AB2CA033A1B}" type="pres">
      <dgm:prSet presAssocID="{F83E6778-B468-4EF1-A92A-DADFF26FED1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F9BB64A-65D0-4886-94AA-6F8BB558ED33}" type="pres">
      <dgm:prSet presAssocID="{5805CDB4-967C-4D9D-B8CB-1B5678411874}" presName="root2" presStyleCnt="0"/>
      <dgm:spPr/>
    </dgm:pt>
    <dgm:pt modelId="{A3CA495A-0C69-49D4-B113-26C671179E58}" type="pres">
      <dgm:prSet presAssocID="{5805CDB4-967C-4D9D-B8CB-1B567841187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359DA-D65A-4D2D-9B17-DAC240F4AE1A}" type="pres">
      <dgm:prSet presAssocID="{5805CDB4-967C-4D9D-B8CB-1B5678411874}" presName="level3hierChild" presStyleCnt="0"/>
      <dgm:spPr/>
    </dgm:pt>
    <dgm:pt modelId="{84DB02FD-2E96-4031-97C3-877BA720DF16}" type="pres">
      <dgm:prSet presAssocID="{B8A8FB60-E70B-47B2-A7A2-7A2C85F77E8E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9C7B6AEB-2A1A-4629-B250-69DA62E96FD2}" type="pres">
      <dgm:prSet presAssocID="{B8A8FB60-E70B-47B2-A7A2-7A2C85F77E8E}" presName="connTx" presStyleLbl="parChTrans1D3" presStyleIdx="0" presStyleCnt="2"/>
      <dgm:spPr/>
      <dgm:t>
        <a:bodyPr/>
        <a:lstStyle/>
        <a:p>
          <a:endParaRPr lang="en-US"/>
        </a:p>
      </dgm:t>
    </dgm:pt>
    <dgm:pt modelId="{4DFCC70D-30A1-4AD0-81FB-96B89AEAF2D2}" type="pres">
      <dgm:prSet presAssocID="{42C87A9A-123F-47A7-8AFC-C4103109CDF3}" presName="root2" presStyleCnt="0"/>
      <dgm:spPr/>
    </dgm:pt>
    <dgm:pt modelId="{55DDBAF9-699B-44E7-96B6-FE8D9585124A}" type="pres">
      <dgm:prSet presAssocID="{42C87A9A-123F-47A7-8AFC-C4103109CDF3}" presName="LevelTwoTextNode" presStyleLbl="node3" presStyleIdx="0" presStyleCnt="2" custScaleX="534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9617D-75A8-4911-843C-7DCA6CB7FA09}" type="pres">
      <dgm:prSet presAssocID="{42C87A9A-123F-47A7-8AFC-C4103109CDF3}" presName="level3hierChild" presStyleCnt="0"/>
      <dgm:spPr/>
    </dgm:pt>
    <dgm:pt modelId="{DEC9A103-1D91-4522-B87E-7049212C411F}" type="pres">
      <dgm:prSet presAssocID="{ED288CF8-5ABF-41F2-811F-86B633A8625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D15DCB6-9DE9-457B-A954-FBA111D83605}" type="pres">
      <dgm:prSet presAssocID="{ED288CF8-5ABF-41F2-811F-86B633A8625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4AD1332-FD6A-47AB-B865-7E5A2E8DCEB3}" type="pres">
      <dgm:prSet presAssocID="{B8A1AB9A-AA28-437A-927B-0C23E1C4B743}" presName="root2" presStyleCnt="0"/>
      <dgm:spPr/>
    </dgm:pt>
    <dgm:pt modelId="{6D96F0E0-D11E-468A-BDBE-9211F1869E6B}" type="pres">
      <dgm:prSet presAssocID="{B8A1AB9A-AA28-437A-927B-0C23E1C4B74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01F3D-49BE-48DA-BF46-24A32D36EA5E}" type="pres">
      <dgm:prSet presAssocID="{B8A1AB9A-AA28-437A-927B-0C23E1C4B743}" presName="level3hierChild" presStyleCnt="0"/>
      <dgm:spPr/>
    </dgm:pt>
    <dgm:pt modelId="{756BB432-40CF-44FE-A8AB-3318AF7FCA7F}" type="pres">
      <dgm:prSet presAssocID="{2C3E2643-FC84-46BD-907F-51BDD5ACB629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C26E67C7-43BF-41D2-86E1-0DB6D974BD1F}" type="pres">
      <dgm:prSet presAssocID="{2C3E2643-FC84-46BD-907F-51BDD5ACB629}" presName="connTx" presStyleLbl="parChTrans1D3" presStyleIdx="1" presStyleCnt="2"/>
      <dgm:spPr/>
      <dgm:t>
        <a:bodyPr/>
        <a:lstStyle/>
        <a:p>
          <a:endParaRPr lang="en-US"/>
        </a:p>
      </dgm:t>
    </dgm:pt>
    <dgm:pt modelId="{264A3530-3A78-40E1-9624-B5F1CCD3661C}" type="pres">
      <dgm:prSet presAssocID="{1173BC7B-A640-4B4B-909D-C2EA27490302}" presName="root2" presStyleCnt="0"/>
      <dgm:spPr/>
    </dgm:pt>
    <dgm:pt modelId="{4B8C2886-7B9E-49B2-A14F-74BE1C47B3CA}" type="pres">
      <dgm:prSet presAssocID="{1173BC7B-A640-4B4B-909D-C2EA27490302}" presName="LevelTwoTextNode" presStyleLbl="node3" presStyleIdx="1" presStyleCnt="2" custScaleX="534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A541CE-2839-4CC7-891B-861AC50436CD}" type="pres">
      <dgm:prSet presAssocID="{1173BC7B-A640-4B4B-909D-C2EA27490302}" presName="level3hierChild" presStyleCnt="0"/>
      <dgm:spPr/>
    </dgm:pt>
  </dgm:ptLst>
  <dgm:cxnLst>
    <dgm:cxn modelId="{95524CDC-4465-4ECB-9D9B-3CE6FFD44A0A}" type="presOf" srcId="{5805CDB4-967C-4D9D-B8CB-1B5678411874}" destId="{A3CA495A-0C69-49D4-B113-26C671179E58}" srcOrd="0" destOrd="0" presId="urn:microsoft.com/office/officeart/2005/8/layout/hierarchy2"/>
    <dgm:cxn modelId="{9B509743-D77E-4BCC-BDEF-617AD2E4BA99}" type="presOf" srcId="{ED288CF8-5ABF-41F2-811F-86B633A8625F}" destId="{DEC9A103-1D91-4522-B87E-7049212C411F}" srcOrd="0" destOrd="0" presId="urn:microsoft.com/office/officeart/2005/8/layout/hierarchy2"/>
    <dgm:cxn modelId="{891F1D7C-42F8-48FD-AADA-3C5502A75B23}" type="presOf" srcId="{2C3E2643-FC84-46BD-907F-51BDD5ACB629}" destId="{756BB432-40CF-44FE-A8AB-3318AF7FCA7F}" srcOrd="0" destOrd="0" presId="urn:microsoft.com/office/officeart/2005/8/layout/hierarchy2"/>
    <dgm:cxn modelId="{2CF4B4A4-5A21-4BA8-86E6-A0CBE2EF3858}" type="presOf" srcId="{F83E6778-B468-4EF1-A92A-DADFF26FED10}" destId="{06DE77FF-86B9-4BD0-BE14-0AB2CA033A1B}" srcOrd="1" destOrd="0" presId="urn:microsoft.com/office/officeart/2005/8/layout/hierarchy2"/>
    <dgm:cxn modelId="{264412D3-6175-44B9-A5C4-E319F4359E55}" srcId="{B8A1AB9A-AA28-437A-927B-0C23E1C4B743}" destId="{1173BC7B-A640-4B4B-909D-C2EA27490302}" srcOrd="0" destOrd="0" parTransId="{2C3E2643-FC84-46BD-907F-51BDD5ACB629}" sibTransId="{D20967DE-3060-4D47-B98C-AC008D791454}"/>
    <dgm:cxn modelId="{9F5BDA81-8372-492C-BFB7-795A406E49B9}" type="presOf" srcId="{B8A8FB60-E70B-47B2-A7A2-7A2C85F77E8E}" destId="{9C7B6AEB-2A1A-4629-B250-69DA62E96FD2}" srcOrd="1" destOrd="0" presId="urn:microsoft.com/office/officeart/2005/8/layout/hierarchy2"/>
    <dgm:cxn modelId="{22A4DE79-5508-4643-80CA-3558CED20E04}" srcId="{E8F3A7B6-7A40-4D96-B195-A05073257C5B}" destId="{B8A1AB9A-AA28-437A-927B-0C23E1C4B743}" srcOrd="1" destOrd="0" parTransId="{ED288CF8-5ABF-41F2-811F-86B633A8625F}" sibTransId="{FF06546E-B5EB-4359-90A6-32410DB3EF85}"/>
    <dgm:cxn modelId="{4026C11E-3A72-4BB4-AF07-171F0CDC7D28}" type="presOf" srcId="{42C87A9A-123F-47A7-8AFC-C4103109CDF3}" destId="{55DDBAF9-699B-44E7-96B6-FE8D9585124A}" srcOrd="0" destOrd="0" presId="urn:microsoft.com/office/officeart/2005/8/layout/hierarchy2"/>
    <dgm:cxn modelId="{0AAE5F7B-E756-408F-9E63-A748517FDCEE}" type="presOf" srcId="{1173BC7B-A640-4B4B-909D-C2EA27490302}" destId="{4B8C2886-7B9E-49B2-A14F-74BE1C47B3CA}" srcOrd="0" destOrd="0" presId="urn:microsoft.com/office/officeart/2005/8/layout/hierarchy2"/>
    <dgm:cxn modelId="{BFC6EE53-DA6B-4FF5-9E99-E5B40C8EAB41}" srcId="{5805CDB4-967C-4D9D-B8CB-1B5678411874}" destId="{42C87A9A-123F-47A7-8AFC-C4103109CDF3}" srcOrd="0" destOrd="0" parTransId="{B8A8FB60-E70B-47B2-A7A2-7A2C85F77E8E}" sibTransId="{F012EF21-6F37-4C34-9ED9-D2B15F0F0088}"/>
    <dgm:cxn modelId="{F35FB70F-74CD-4B56-B653-AF6A7AF05044}" type="presOf" srcId="{B8A8FB60-E70B-47B2-A7A2-7A2C85F77E8E}" destId="{84DB02FD-2E96-4031-97C3-877BA720DF16}" srcOrd="0" destOrd="0" presId="urn:microsoft.com/office/officeart/2005/8/layout/hierarchy2"/>
    <dgm:cxn modelId="{037CB8F9-0FE8-42E8-811E-736F9941ABA7}" srcId="{E8F3A7B6-7A40-4D96-B195-A05073257C5B}" destId="{5805CDB4-967C-4D9D-B8CB-1B5678411874}" srcOrd="0" destOrd="0" parTransId="{F83E6778-B468-4EF1-A92A-DADFF26FED10}" sibTransId="{52BEF985-5C8D-40E8-BC9A-7C4ADC9D53F6}"/>
    <dgm:cxn modelId="{D583AFDA-E64B-471B-AC7A-D69B9791C24C}" srcId="{C80A5AAB-9C48-4BF0-A6AF-19805F561862}" destId="{E8F3A7B6-7A40-4D96-B195-A05073257C5B}" srcOrd="0" destOrd="0" parTransId="{78E4A90A-EFAD-483D-9D34-B8F3DABC402E}" sibTransId="{8733C9DF-099B-43A8-9E1A-FFE76CB41CCA}"/>
    <dgm:cxn modelId="{D938C7F1-E00C-42E4-8A26-DA3B81CA78EF}" type="presOf" srcId="{C80A5AAB-9C48-4BF0-A6AF-19805F561862}" destId="{A68BB7D7-7B9E-4BC6-AA8D-A831C8D8B76A}" srcOrd="0" destOrd="0" presId="urn:microsoft.com/office/officeart/2005/8/layout/hierarchy2"/>
    <dgm:cxn modelId="{2B1E1193-F260-4266-AD40-8B9CC77F0CF5}" type="presOf" srcId="{B8A1AB9A-AA28-437A-927B-0C23E1C4B743}" destId="{6D96F0E0-D11E-468A-BDBE-9211F1869E6B}" srcOrd="0" destOrd="0" presId="urn:microsoft.com/office/officeart/2005/8/layout/hierarchy2"/>
    <dgm:cxn modelId="{AC08E279-2AA6-4357-8360-F8A1DED39CFD}" type="presOf" srcId="{ED288CF8-5ABF-41F2-811F-86B633A8625F}" destId="{5D15DCB6-9DE9-457B-A954-FBA111D83605}" srcOrd="1" destOrd="0" presId="urn:microsoft.com/office/officeart/2005/8/layout/hierarchy2"/>
    <dgm:cxn modelId="{7EFA0E65-D671-495E-A0EC-53EF843129B1}" type="presOf" srcId="{F83E6778-B468-4EF1-A92A-DADFF26FED10}" destId="{5FE7B1AF-C75E-4B2A-AE76-64CA5DF9CA45}" srcOrd="0" destOrd="0" presId="urn:microsoft.com/office/officeart/2005/8/layout/hierarchy2"/>
    <dgm:cxn modelId="{CD1BF9AF-D23B-4DEC-B4CB-541F980EFED6}" type="presOf" srcId="{2C3E2643-FC84-46BD-907F-51BDD5ACB629}" destId="{C26E67C7-43BF-41D2-86E1-0DB6D974BD1F}" srcOrd="1" destOrd="0" presId="urn:microsoft.com/office/officeart/2005/8/layout/hierarchy2"/>
    <dgm:cxn modelId="{5915357F-ACAD-47F3-91D2-DCEB604AEA0F}" type="presOf" srcId="{E8F3A7B6-7A40-4D96-B195-A05073257C5B}" destId="{F3196412-4404-4608-8074-A9BB67064793}" srcOrd="0" destOrd="0" presId="urn:microsoft.com/office/officeart/2005/8/layout/hierarchy2"/>
    <dgm:cxn modelId="{12BA3C65-C494-4549-BD73-1FE8A6D61009}" type="presParOf" srcId="{A68BB7D7-7B9E-4BC6-AA8D-A831C8D8B76A}" destId="{3B16344C-5931-47B3-B849-58CC04814F41}" srcOrd="0" destOrd="0" presId="urn:microsoft.com/office/officeart/2005/8/layout/hierarchy2"/>
    <dgm:cxn modelId="{65601A3B-2C9A-4708-A84E-EA26FEDCFA26}" type="presParOf" srcId="{3B16344C-5931-47B3-B849-58CC04814F41}" destId="{F3196412-4404-4608-8074-A9BB67064793}" srcOrd="0" destOrd="0" presId="urn:microsoft.com/office/officeart/2005/8/layout/hierarchy2"/>
    <dgm:cxn modelId="{E5F6F977-742F-475B-A710-0BE8B9DF4F8B}" type="presParOf" srcId="{3B16344C-5931-47B3-B849-58CC04814F41}" destId="{E945BA11-2783-490D-BE99-E978E35A51EA}" srcOrd="1" destOrd="0" presId="urn:microsoft.com/office/officeart/2005/8/layout/hierarchy2"/>
    <dgm:cxn modelId="{11268B71-02DB-4A73-B3D0-552313746C67}" type="presParOf" srcId="{E945BA11-2783-490D-BE99-E978E35A51EA}" destId="{5FE7B1AF-C75E-4B2A-AE76-64CA5DF9CA45}" srcOrd="0" destOrd="0" presId="urn:microsoft.com/office/officeart/2005/8/layout/hierarchy2"/>
    <dgm:cxn modelId="{C2023A13-EDE5-46A2-86BD-27B73DD80640}" type="presParOf" srcId="{5FE7B1AF-C75E-4B2A-AE76-64CA5DF9CA45}" destId="{06DE77FF-86B9-4BD0-BE14-0AB2CA033A1B}" srcOrd="0" destOrd="0" presId="urn:microsoft.com/office/officeart/2005/8/layout/hierarchy2"/>
    <dgm:cxn modelId="{A1E45732-A3B3-440F-A25E-50D361AEBDDF}" type="presParOf" srcId="{E945BA11-2783-490D-BE99-E978E35A51EA}" destId="{4F9BB64A-65D0-4886-94AA-6F8BB558ED33}" srcOrd="1" destOrd="0" presId="urn:microsoft.com/office/officeart/2005/8/layout/hierarchy2"/>
    <dgm:cxn modelId="{083BC061-A7A0-4796-86CE-10149CBFC87A}" type="presParOf" srcId="{4F9BB64A-65D0-4886-94AA-6F8BB558ED33}" destId="{A3CA495A-0C69-49D4-B113-26C671179E58}" srcOrd="0" destOrd="0" presId="urn:microsoft.com/office/officeart/2005/8/layout/hierarchy2"/>
    <dgm:cxn modelId="{6AF4E5DC-802B-4C2A-8620-A6EF827DFCD5}" type="presParOf" srcId="{4F9BB64A-65D0-4886-94AA-6F8BB558ED33}" destId="{C4D359DA-D65A-4D2D-9B17-DAC240F4AE1A}" srcOrd="1" destOrd="0" presId="urn:microsoft.com/office/officeart/2005/8/layout/hierarchy2"/>
    <dgm:cxn modelId="{66E409D4-FAB4-4395-B39A-025509178EC9}" type="presParOf" srcId="{C4D359DA-D65A-4D2D-9B17-DAC240F4AE1A}" destId="{84DB02FD-2E96-4031-97C3-877BA720DF16}" srcOrd="0" destOrd="0" presId="urn:microsoft.com/office/officeart/2005/8/layout/hierarchy2"/>
    <dgm:cxn modelId="{B3737652-0B03-47AA-B0BF-A08DB8ED22F2}" type="presParOf" srcId="{84DB02FD-2E96-4031-97C3-877BA720DF16}" destId="{9C7B6AEB-2A1A-4629-B250-69DA62E96FD2}" srcOrd="0" destOrd="0" presId="urn:microsoft.com/office/officeart/2005/8/layout/hierarchy2"/>
    <dgm:cxn modelId="{8A60ED88-BEA3-4889-983F-9597AC61403B}" type="presParOf" srcId="{C4D359DA-D65A-4D2D-9B17-DAC240F4AE1A}" destId="{4DFCC70D-30A1-4AD0-81FB-96B89AEAF2D2}" srcOrd="1" destOrd="0" presId="urn:microsoft.com/office/officeart/2005/8/layout/hierarchy2"/>
    <dgm:cxn modelId="{760BEBF8-1597-4D14-8788-484F5249B78A}" type="presParOf" srcId="{4DFCC70D-30A1-4AD0-81FB-96B89AEAF2D2}" destId="{55DDBAF9-699B-44E7-96B6-FE8D9585124A}" srcOrd="0" destOrd="0" presId="urn:microsoft.com/office/officeart/2005/8/layout/hierarchy2"/>
    <dgm:cxn modelId="{898A8A35-9244-4444-95AB-A514B39AFDB4}" type="presParOf" srcId="{4DFCC70D-30A1-4AD0-81FB-96B89AEAF2D2}" destId="{0249617D-75A8-4911-843C-7DCA6CB7FA09}" srcOrd="1" destOrd="0" presId="urn:microsoft.com/office/officeart/2005/8/layout/hierarchy2"/>
    <dgm:cxn modelId="{F1292A61-A222-4B6A-AE9E-FAFB0F915573}" type="presParOf" srcId="{E945BA11-2783-490D-BE99-E978E35A51EA}" destId="{DEC9A103-1D91-4522-B87E-7049212C411F}" srcOrd="2" destOrd="0" presId="urn:microsoft.com/office/officeart/2005/8/layout/hierarchy2"/>
    <dgm:cxn modelId="{CE4E1380-B286-4871-A6D1-EC76896A602C}" type="presParOf" srcId="{DEC9A103-1D91-4522-B87E-7049212C411F}" destId="{5D15DCB6-9DE9-457B-A954-FBA111D83605}" srcOrd="0" destOrd="0" presId="urn:microsoft.com/office/officeart/2005/8/layout/hierarchy2"/>
    <dgm:cxn modelId="{461CDBB1-BC78-4329-94F5-E576BAF1B1EE}" type="presParOf" srcId="{E945BA11-2783-490D-BE99-E978E35A51EA}" destId="{04AD1332-FD6A-47AB-B865-7E5A2E8DCEB3}" srcOrd="3" destOrd="0" presId="urn:microsoft.com/office/officeart/2005/8/layout/hierarchy2"/>
    <dgm:cxn modelId="{10F6AFFB-83F8-4485-B941-9D94882BDF84}" type="presParOf" srcId="{04AD1332-FD6A-47AB-B865-7E5A2E8DCEB3}" destId="{6D96F0E0-D11E-468A-BDBE-9211F1869E6B}" srcOrd="0" destOrd="0" presId="urn:microsoft.com/office/officeart/2005/8/layout/hierarchy2"/>
    <dgm:cxn modelId="{6012CB89-DE74-491F-94CB-11389FB48878}" type="presParOf" srcId="{04AD1332-FD6A-47AB-B865-7E5A2E8DCEB3}" destId="{B2B01F3D-49BE-48DA-BF46-24A32D36EA5E}" srcOrd="1" destOrd="0" presId="urn:microsoft.com/office/officeart/2005/8/layout/hierarchy2"/>
    <dgm:cxn modelId="{5F76B78C-3035-4F28-888A-F81D9AC68F90}" type="presParOf" srcId="{B2B01F3D-49BE-48DA-BF46-24A32D36EA5E}" destId="{756BB432-40CF-44FE-A8AB-3318AF7FCA7F}" srcOrd="0" destOrd="0" presId="urn:microsoft.com/office/officeart/2005/8/layout/hierarchy2"/>
    <dgm:cxn modelId="{2AAD89BF-9225-4B9D-85C9-35A8B3015F9B}" type="presParOf" srcId="{756BB432-40CF-44FE-A8AB-3318AF7FCA7F}" destId="{C26E67C7-43BF-41D2-86E1-0DB6D974BD1F}" srcOrd="0" destOrd="0" presId="urn:microsoft.com/office/officeart/2005/8/layout/hierarchy2"/>
    <dgm:cxn modelId="{D2E92A93-8986-408C-BCD2-10CD9A542868}" type="presParOf" srcId="{B2B01F3D-49BE-48DA-BF46-24A32D36EA5E}" destId="{264A3530-3A78-40E1-9624-B5F1CCD3661C}" srcOrd="1" destOrd="0" presId="urn:microsoft.com/office/officeart/2005/8/layout/hierarchy2"/>
    <dgm:cxn modelId="{B8616365-DFCF-4BCB-A054-52211020EE8D}" type="presParOf" srcId="{264A3530-3A78-40E1-9624-B5F1CCD3661C}" destId="{4B8C2886-7B9E-49B2-A14F-74BE1C47B3CA}" srcOrd="0" destOrd="0" presId="urn:microsoft.com/office/officeart/2005/8/layout/hierarchy2"/>
    <dgm:cxn modelId="{F81B278C-8F1B-4FBF-963A-E69D6509059A}" type="presParOf" srcId="{264A3530-3A78-40E1-9624-B5F1CCD3661C}" destId="{CCA541CE-2839-4CC7-891B-861AC50436C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0A5AAB-9C48-4BF0-A6AF-19805F5618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3A7B6-7A40-4D96-B195-A05073257C5B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IZDACI ZA FINANCIJSKU IMOVINU I OTPLATE ZAJMOVA</a:t>
          </a:r>
          <a:endParaRPr lang="en-US" sz="800" b="1" dirty="0">
            <a:solidFill>
              <a:schemeClr val="tx1"/>
            </a:solidFill>
          </a:endParaRPr>
        </a:p>
      </dgm:t>
    </dgm:pt>
    <dgm:pt modelId="{78E4A90A-EFAD-483D-9D34-B8F3DABC402E}" type="parTrans" cxnId="{D583AFDA-E64B-471B-AC7A-D69B9791C24C}">
      <dgm:prSet/>
      <dgm:spPr/>
      <dgm:t>
        <a:bodyPr/>
        <a:lstStyle/>
        <a:p>
          <a:endParaRPr lang="en-US"/>
        </a:p>
      </dgm:t>
    </dgm:pt>
    <dgm:pt modelId="{8733C9DF-099B-43A8-9E1A-FFE76CB41CCA}" type="sibTrans" cxnId="{D583AFDA-E64B-471B-AC7A-D69B9791C24C}">
      <dgm:prSet/>
      <dgm:spPr/>
      <dgm:t>
        <a:bodyPr/>
        <a:lstStyle/>
        <a:p>
          <a:endParaRPr lang="en-US"/>
        </a:p>
      </dgm:t>
    </dgm:pt>
    <dgm:pt modelId="{42C87A9A-123F-47A7-8AFC-C4103109CDF3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1.500.000,00 kuna.</a:t>
          </a:r>
          <a:endParaRPr lang="hr-HR" sz="1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8A8FB60-E70B-47B2-A7A2-7A2C85F77E8E}" type="parTrans" cxnId="{BFC6EE53-DA6B-4FF5-9E99-E5B40C8EAB41}">
      <dgm:prSet/>
      <dgm:spPr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F012EF21-6F37-4C34-9ED9-D2B15F0F0088}" type="sibTrans" cxnId="{BFC6EE53-DA6B-4FF5-9E99-E5B40C8EAB41}">
      <dgm:prSet/>
      <dgm:spPr/>
      <dgm:t>
        <a:bodyPr/>
        <a:lstStyle/>
        <a:p>
          <a:endParaRPr lang="en-US"/>
        </a:p>
      </dgm:t>
    </dgm:pt>
    <dgm:pt modelId="{5805CDB4-967C-4D9D-B8CB-1B5678411874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</a:rPr>
            <a:t>IZDACI ZA  DANE ZAJMOVE</a:t>
          </a:r>
          <a:endParaRPr lang="en-US" sz="1000" b="1" dirty="0">
            <a:solidFill>
              <a:schemeClr val="tx1"/>
            </a:solidFill>
          </a:endParaRPr>
        </a:p>
      </dgm:t>
    </dgm:pt>
    <dgm:pt modelId="{F83E6778-B468-4EF1-A92A-DADFF26FED10}" type="parTrans" cxnId="{037CB8F9-0FE8-42E8-811E-736F9941ABA7}">
      <dgm:prSet/>
      <dgm:spPr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52BEF985-5C8D-40E8-BC9A-7C4ADC9D53F6}" type="sibTrans" cxnId="{037CB8F9-0FE8-42E8-811E-736F9941ABA7}">
      <dgm:prSet/>
      <dgm:spPr/>
      <dgm:t>
        <a:bodyPr/>
        <a:lstStyle/>
        <a:p>
          <a:endParaRPr lang="en-US"/>
        </a:p>
      </dgm:t>
    </dgm:pt>
    <dgm:pt modelId="{19DEEBCC-61F4-4494-B661-BAAAA1303D1D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1.428.000,00 kn.</a:t>
          </a:r>
          <a:endParaRPr lang="hr-HR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0375A9D-EB09-40A8-8260-F1E680C8F97B}" type="parTrans" cxnId="{292A6F98-B985-4BEF-8AEB-2F0C970AF577}">
      <dgm:prSet/>
      <dgm:spPr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hr-HR"/>
        </a:p>
      </dgm:t>
    </dgm:pt>
    <dgm:pt modelId="{12F9D9C0-BB4E-4CC6-ADD3-479C1B99B072}" type="sibTrans" cxnId="{292A6F98-B985-4BEF-8AEB-2F0C970AF577}">
      <dgm:prSet/>
      <dgm:spPr/>
      <dgm:t>
        <a:bodyPr/>
        <a:lstStyle/>
        <a:p>
          <a:endParaRPr lang="hr-HR"/>
        </a:p>
      </dgm:t>
    </dgm:pt>
    <dgm:pt modelId="{C5913A26-F1F7-45C1-A922-CD41F44FB8AD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hr-HR" sz="800" b="1" dirty="0" smtClean="0">
              <a:solidFill>
                <a:schemeClr val="tx1"/>
              </a:solidFill>
            </a:rPr>
            <a:t>IZDACI ZA OTPLATU GLAVNICA PRIMLJENIH KREDITA I ZAJMOVA</a:t>
          </a:r>
          <a:endParaRPr lang="hr-HR" sz="800" b="1" dirty="0">
            <a:solidFill>
              <a:schemeClr val="tx1"/>
            </a:solidFill>
          </a:endParaRPr>
        </a:p>
      </dgm:t>
    </dgm:pt>
    <dgm:pt modelId="{098A8355-6D27-455B-8841-A61B6AD5366C}" type="parTrans" cxnId="{C1759950-A652-4F01-A00B-32E89B3AFBF9}">
      <dgm:prSet/>
      <dgm:spPr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endParaRPr lang="hr-HR"/>
        </a:p>
      </dgm:t>
    </dgm:pt>
    <dgm:pt modelId="{63952816-647F-47AA-8E20-EC2C87AB95C2}" type="sibTrans" cxnId="{C1759950-A652-4F01-A00B-32E89B3AFBF9}">
      <dgm:prSet/>
      <dgm:spPr/>
      <dgm:t>
        <a:bodyPr/>
        <a:lstStyle/>
        <a:p>
          <a:endParaRPr lang="hr-HR"/>
        </a:p>
      </dgm:t>
    </dgm:pt>
    <dgm:pt modelId="{A68BB7D7-7B9E-4BC6-AA8D-A831C8D8B76A}" type="pres">
      <dgm:prSet presAssocID="{C80A5AAB-9C48-4BF0-A6AF-19805F5618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6344C-5931-47B3-B849-58CC04814F41}" type="pres">
      <dgm:prSet presAssocID="{E8F3A7B6-7A40-4D96-B195-A05073257C5B}" presName="root1" presStyleCnt="0"/>
      <dgm:spPr/>
    </dgm:pt>
    <dgm:pt modelId="{F3196412-4404-4608-8074-A9BB67064793}" type="pres">
      <dgm:prSet presAssocID="{E8F3A7B6-7A40-4D96-B195-A05073257C5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5BA11-2783-490D-BE99-E978E35A51EA}" type="pres">
      <dgm:prSet presAssocID="{E8F3A7B6-7A40-4D96-B195-A05073257C5B}" presName="level2hierChild" presStyleCnt="0"/>
      <dgm:spPr/>
    </dgm:pt>
    <dgm:pt modelId="{5FE7B1AF-C75E-4B2A-AE76-64CA5DF9CA45}" type="pres">
      <dgm:prSet presAssocID="{F83E6778-B468-4EF1-A92A-DADFF26FED1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6DE77FF-86B9-4BD0-BE14-0AB2CA033A1B}" type="pres">
      <dgm:prSet presAssocID="{F83E6778-B468-4EF1-A92A-DADFF26FED1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F9BB64A-65D0-4886-94AA-6F8BB558ED33}" type="pres">
      <dgm:prSet presAssocID="{5805CDB4-967C-4D9D-B8CB-1B5678411874}" presName="root2" presStyleCnt="0"/>
      <dgm:spPr/>
    </dgm:pt>
    <dgm:pt modelId="{A3CA495A-0C69-49D4-B113-26C671179E58}" type="pres">
      <dgm:prSet presAssocID="{5805CDB4-967C-4D9D-B8CB-1B567841187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359DA-D65A-4D2D-9B17-DAC240F4AE1A}" type="pres">
      <dgm:prSet presAssocID="{5805CDB4-967C-4D9D-B8CB-1B5678411874}" presName="level3hierChild" presStyleCnt="0"/>
      <dgm:spPr/>
    </dgm:pt>
    <dgm:pt modelId="{84DB02FD-2E96-4031-97C3-877BA720DF16}" type="pres">
      <dgm:prSet presAssocID="{B8A8FB60-E70B-47B2-A7A2-7A2C85F77E8E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9C7B6AEB-2A1A-4629-B250-69DA62E96FD2}" type="pres">
      <dgm:prSet presAssocID="{B8A8FB60-E70B-47B2-A7A2-7A2C85F77E8E}" presName="connTx" presStyleLbl="parChTrans1D3" presStyleIdx="0" presStyleCnt="2"/>
      <dgm:spPr/>
      <dgm:t>
        <a:bodyPr/>
        <a:lstStyle/>
        <a:p>
          <a:endParaRPr lang="en-US"/>
        </a:p>
      </dgm:t>
    </dgm:pt>
    <dgm:pt modelId="{4DFCC70D-30A1-4AD0-81FB-96B89AEAF2D2}" type="pres">
      <dgm:prSet presAssocID="{42C87A9A-123F-47A7-8AFC-C4103109CDF3}" presName="root2" presStyleCnt="0"/>
      <dgm:spPr/>
    </dgm:pt>
    <dgm:pt modelId="{55DDBAF9-699B-44E7-96B6-FE8D9585124A}" type="pres">
      <dgm:prSet presAssocID="{42C87A9A-123F-47A7-8AFC-C4103109CDF3}" presName="LevelTwoTextNode" presStyleLbl="node3" presStyleIdx="0" presStyleCnt="2" custScaleX="546060" custLinFactNeighborX="3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9617D-75A8-4911-843C-7DCA6CB7FA09}" type="pres">
      <dgm:prSet presAssocID="{42C87A9A-123F-47A7-8AFC-C4103109CDF3}" presName="level3hierChild" presStyleCnt="0"/>
      <dgm:spPr/>
    </dgm:pt>
    <dgm:pt modelId="{66595B66-72F7-4541-8713-38335BFE6DB5}" type="pres">
      <dgm:prSet presAssocID="{098A8355-6D27-455B-8841-A61B6AD5366C}" presName="conn2-1" presStyleLbl="parChTrans1D2" presStyleIdx="1" presStyleCnt="2"/>
      <dgm:spPr/>
      <dgm:t>
        <a:bodyPr/>
        <a:lstStyle/>
        <a:p>
          <a:endParaRPr lang="hr-HR"/>
        </a:p>
      </dgm:t>
    </dgm:pt>
    <dgm:pt modelId="{7CC1266E-3E2C-4621-BF98-D092453183DD}" type="pres">
      <dgm:prSet presAssocID="{098A8355-6D27-455B-8841-A61B6AD5366C}" presName="connTx" presStyleLbl="parChTrans1D2" presStyleIdx="1" presStyleCnt="2"/>
      <dgm:spPr/>
      <dgm:t>
        <a:bodyPr/>
        <a:lstStyle/>
        <a:p>
          <a:endParaRPr lang="hr-HR"/>
        </a:p>
      </dgm:t>
    </dgm:pt>
    <dgm:pt modelId="{88C228F0-CCDA-4B69-81D5-AB519C549E26}" type="pres">
      <dgm:prSet presAssocID="{C5913A26-F1F7-45C1-A922-CD41F44FB8AD}" presName="root2" presStyleCnt="0"/>
      <dgm:spPr/>
    </dgm:pt>
    <dgm:pt modelId="{1AE45DDE-D76E-4E50-9759-B1C2F16460FB}" type="pres">
      <dgm:prSet presAssocID="{C5913A26-F1F7-45C1-A922-CD41F44FB8A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75799F5-4682-4CCB-A2CF-CCFC108FAE72}" type="pres">
      <dgm:prSet presAssocID="{C5913A26-F1F7-45C1-A922-CD41F44FB8AD}" presName="level3hierChild" presStyleCnt="0"/>
      <dgm:spPr/>
    </dgm:pt>
    <dgm:pt modelId="{02F26037-BB71-4F12-85DA-501BEC34E945}" type="pres">
      <dgm:prSet presAssocID="{40375A9D-EB09-40A8-8260-F1E680C8F97B}" presName="conn2-1" presStyleLbl="parChTrans1D3" presStyleIdx="1" presStyleCnt="2"/>
      <dgm:spPr/>
      <dgm:t>
        <a:bodyPr/>
        <a:lstStyle/>
        <a:p>
          <a:endParaRPr lang="hr-HR"/>
        </a:p>
      </dgm:t>
    </dgm:pt>
    <dgm:pt modelId="{DF7739F6-A803-4A8E-80BF-F0597D55379B}" type="pres">
      <dgm:prSet presAssocID="{40375A9D-EB09-40A8-8260-F1E680C8F97B}" presName="connTx" presStyleLbl="parChTrans1D3" presStyleIdx="1" presStyleCnt="2"/>
      <dgm:spPr/>
      <dgm:t>
        <a:bodyPr/>
        <a:lstStyle/>
        <a:p>
          <a:endParaRPr lang="hr-HR"/>
        </a:p>
      </dgm:t>
    </dgm:pt>
    <dgm:pt modelId="{D37AE246-1E6D-40E7-BC5B-40AE9DDE5FD0}" type="pres">
      <dgm:prSet presAssocID="{19DEEBCC-61F4-4494-B661-BAAAA1303D1D}" presName="root2" presStyleCnt="0"/>
      <dgm:spPr/>
    </dgm:pt>
    <dgm:pt modelId="{AF8AD315-45B0-4EC0-A699-EE80544ABC84}" type="pres">
      <dgm:prSet presAssocID="{19DEEBCC-61F4-4494-B661-BAAAA1303D1D}" presName="LevelTwoTextNode" presStyleLbl="node3" presStyleIdx="1" presStyleCnt="2" custScaleX="543730" custLinFactNeighborX="2897" custLinFactNeighborY="-28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F3548A0-C487-4107-8243-F4C1B87962DF}" type="pres">
      <dgm:prSet presAssocID="{19DEEBCC-61F4-4494-B661-BAAAA1303D1D}" presName="level3hierChild" presStyleCnt="0"/>
      <dgm:spPr/>
    </dgm:pt>
  </dgm:ptLst>
  <dgm:cxnLst>
    <dgm:cxn modelId="{41F32929-77C5-4564-AD12-E1D8E1BA9D93}" type="presOf" srcId="{B8A8FB60-E70B-47B2-A7A2-7A2C85F77E8E}" destId="{9C7B6AEB-2A1A-4629-B250-69DA62E96FD2}" srcOrd="1" destOrd="0" presId="urn:microsoft.com/office/officeart/2005/8/layout/hierarchy2"/>
    <dgm:cxn modelId="{EFE844DF-94DA-4BCD-A466-EC674A76E08C}" type="presOf" srcId="{5805CDB4-967C-4D9D-B8CB-1B5678411874}" destId="{A3CA495A-0C69-49D4-B113-26C671179E58}" srcOrd="0" destOrd="0" presId="urn:microsoft.com/office/officeart/2005/8/layout/hierarchy2"/>
    <dgm:cxn modelId="{D5B3992F-E91D-4110-8E0F-8EE203B06D0D}" type="presOf" srcId="{098A8355-6D27-455B-8841-A61B6AD5366C}" destId="{7CC1266E-3E2C-4621-BF98-D092453183DD}" srcOrd="1" destOrd="0" presId="urn:microsoft.com/office/officeart/2005/8/layout/hierarchy2"/>
    <dgm:cxn modelId="{292A6F98-B985-4BEF-8AEB-2F0C970AF577}" srcId="{C5913A26-F1F7-45C1-A922-CD41F44FB8AD}" destId="{19DEEBCC-61F4-4494-B661-BAAAA1303D1D}" srcOrd="0" destOrd="0" parTransId="{40375A9D-EB09-40A8-8260-F1E680C8F97B}" sibTransId="{12F9D9C0-BB4E-4CC6-ADD3-479C1B99B072}"/>
    <dgm:cxn modelId="{EC9D6E62-64C5-4D50-A6E8-7446F2974D5D}" type="presOf" srcId="{19DEEBCC-61F4-4494-B661-BAAAA1303D1D}" destId="{AF8AD315-45B0-4EC0-A699-EE80544ABC84}" srcOrd="0" destOrd="0" presId="urn:microsoft.com/office/officeart/2005/8/layout/hierarchy2"/>
    <dgm:cxn modelId="{C503388C-9E85-4C87-B6AE-4554FA7E1452}" type="presOf" srcId="{F83E6778-B468-4EF1-A92A-DADFF26FED10}" destId="{5FE7B1AF-C75E-4B2A-AE76-64CA5DF9CA45}" srcOrd="0" destOrd="0" presId="urn:microsoft.com/office/officeart/2005/8/layout/hierarchy2"/>
    <dgm:cxn modelId="{C15CDA64-FFE6-4E9F-A116-9AC64D7F0C05}" type="presOf" srcId="{42C87A9A-123F-47A7-8AFC-C4103109CDF3}" destId="{55DDBAF9-699B-44E7-96B6-FE8D9585124A}" srcOrd="0" destOrd="0" presId="urn:microsoft.com/office/officeart/2005/8/layout/hierarchy2"/>
    <dgm:cxn modelId="{DD3339C8-7E70-4096-AB78-45B0ED669FE1}" type="presOf" srcId="{F83E6778-B468-4EF1-A92A-DADFF26FED10}" destId="{06DE77FF-86B9-4BD0-BE14-0AB2CA033A1B}" srcOrd="1" destOrd="0" presId="urn:microsoft.com/office/officeart/2005/8/layout/hierarchy2"/>
    <dgm:cxn modelId="{D0F7C0F6-E76B-4562-A6E2-C1A19631BFBA}" type="presOf" srcId="{40375A9D-EB09-40A8-8260-F1E680C8F97B}" destId="{02F26037-BB71-4F12-85DA-501BEC34E945}" srcOrd="0" destOrd="0" presId="urn:microsoft.com/office/officeart/2005/8/layout/hierarchy2"/>
    <dgm:cxn modelId="{D3F23A47-8D4F-4F06-AA75-B55D036CD06F}" type="presOf" srcId="{C5913A26-F1F7-45C1-A922-CD41F44FB8AD}" destId="{1AE45DDE-D76E-4E50-9759-B1C2F16460FB}" srcOrd="0" destOrd="0" presId="urn:microsoft.com/office/officeart/2005/8/layout/hierarchy2"/>
    <dgm:cxn modelId="{BFC6EE53-DA6B-4FF5-9E99-E5B40C8EAB41}" srcId="{5805CDB4-967C-4D9D-B8CB-1B5678411874}" destId="{42C87A9A-123F-47A7-8AFC-C4103109CDF3}" srcOrd="0" destOrd="0" parTransId="{B8A8FB60-E70B-47B2-A7A2-7A2C85F77E8E}" sibTransId="{F012EF21-6F37-4C34-9ED9-D2B15F0F0088}"/>
    <dgm:cxn modelId="{037CB8F9-0FE8-42E8-811E-736F9941ABA7}" srcId="{E8F3A7B6-7A40-4D96-B195-A05073257C5B}" destId="{5805CDB4-967C-4D9D-B8CB-1B5678411874}" srcOrd="0" destOrd="0" parTransId="{F83E6778-B468-4EF1-A92A-DADFF26FED10}" sibTransId="{52BEF985-5C8D-40E8-BC9A-7C4ADC9D53F6}"/>
    <dgm:cxn modelId="{58817E24-2481-4D34-85D9-0C55EFC6FE76}" type="presOf" srcId="{C80A5AAB-9C48-4BF0-A6AF-19805F561862}" destId="{A68BB7D7-7B9E-4BC6-AA8D-A831C8D8B76A}" srcOrd="0" destOrd="0" presId="urn:microsoft.com/office/officeart/2005/8/layout/hierarchy2"/>
    <dgm:cxn modelId="{2E689826-B655-470A-B4BD-7BA637C7AA63}" type="presOf" srcId="{40375A9D-EB09-40A8-8260-F1E680C8F97B}" destId="{DF7739F6-A803-4A8E-80BF-F0597D55379B}" srcOrd="1" destOrd="0" presId="urn:microsoft.com/office/officeart/2005/8/layout/hierarchy2"/>
    <dgm:cxn modelId="{09CC5E6C-A897-4E85-BAB1-A28F1F238AE5}" type="presOf" srcId="{B8A8FB60-E70B-47B2-A7A2-7A2C85F77E8E}" destId="{84DB02FD-2E96-4031-97C3-877BA720DF16}" srcOrd="0" destOrd="0" presId="urn:microsoft.com/office/officeart/2005/8/layout/hierarchy2"/>
    <dgm:cxn modelId="{D583AFDA-E64B-471B-AC7A-D69B9791C24C}" srcId="{C80A5AAB-9C48-4BF0-A6AF-19805F561862}" destId="{E8F3A7B6-7A40-4D96-B195-A05073257C5B}" srcOrd="0" destOrd="0" parTransId="{78E4A90A-EFAD-483D-9D34-B8F3DABC402E}" sibTransId="{8733C9DF-099B-43A8-9E1A-FFE76CB41CCA}"/>
    <dgm:cxn modelId="{1E5F179B-CCFF-4F2F-A77D-9A90BB8BBBD3}" type="presOf" srcId="{E8F3A7B6-7A40-4D96-B195-A05073257C5B}" destId="{F3196412-4404-4608-8074-A9BB67064793}" srcOrd="0" destOrd="0" presId="urn:microsoft.com/office/officeart/2005/8/layout/hierarchy2"/>
    <dgm:cxn modelId="{D1ADC723-63B6-4F22-B76C-84399ED7D2A8}" type="presOf" srcId="{098A8355-6D27-455B-8841-A61B6AD5366C}" destId="{66595B66-72F7-4541-8713-38335BFE6DB5}" srcOrd="0" destOrd="0" presId="urn:microsoft.com/office/officeart/2005/8/layout/hierarchy2"/>
    <dgm:cxn modelId="{C1759950-A652-4F01-A00B-32E89B3AFBF9}" srcId="{E8F3A7B6-7A40-4D96-B195-A05073257C5B}" destId="{C5913A26-F1F7-45C1-A922-CD41F44FB8AD}" srcOrd="1" destOrd="0" parTransId="{098A8355-6D27-455B-8841-A61B6AD5366C}" sibTransId="{63952816-647F-47AA-8E20-EC2C87AB95C2}"/>
    <dgm:cxn modelId="{E653E401-8021-4AA9-9C93-CF9100A2AC1A}" type="presParOf" srcId="{A68BB7D7-7B9E-4BC6-AA8D-A831C8D8B76A}" destId="{3B16344C-5931-47B3-B849-58CC04814F41}" srcOrd="0" destOrd="0" presId="urn:microsoft.com/office/officeart/2005/8/layout/hierarchy2"/>
    <dgm:cxn modelId="{9FE229DB-9502-4CA1-ADAF-5893E6B49E23}" type="presParOf" srcId="{3B16344C-5931-47B3-B849-58CC04814F41}" destId="{F3196412-4404-4608-8074-A9BB67064793}" srcOrd="0" destOrd="0" presId="urn:microsoft.com/office/officeart/2005/8/layout/hierarchy2"/>
    <dgm:cxn modelId="{1641BF0F-5D70-4A05-A8C1-D2DFFD9B45EA}" type="presParOf" srcId="{3B16344C-5931-47B3-B849-58CC04814F41}" destId="{E945BA11-2783-490D-BE99-E978E35A51EA}" srcOrd="1" destOrd="0" presId="urn:microsoft.com/office/officeart/2005/8/layout/hierarchy2"/>
    <dgm:cxn modelId="{659A3725-4CCD-446D-9C89-D54851EB3F80}" type="presParOf" srcId="{E945BA11-2783-490D-BE99-E978E35A51EA}" destId="{5FE7B1AF-C75E-4B2A-AE76-64CA5DF9CA45}" srcOrd="0" destOrd="0" presId="urn:microsoft.com/office/officeart/2005/8/layout/hierarchy2"/>
    <dgm:cxn modelId="{EC572020-852E-48C3-BDC2-26B06BFC893D}" type="presParOf" srcId="{5FE7B1AF-C75E-4B2A-AE76-64CA5DF9CA45}" destId="{06DE77FF-86B9-4BD0-BE14-0AB2CA033A1B}" srcOrd="0" destOrd="0" presId="urn:microsoft.com/office/officeart/2005/8/layout/hierarchy2"/>
    <dgm:cxn modelId="{39EACB4A-6A19-4B14-BB4F-9A7A7909FCE5}" type="presParOf" srcId="{E945BA11-2783-490D-BE99-E978E35A51EA}" destId="{4F9BB64A-65D0-4886-94AA-6F8BB558ED33}" srcOrd="1" destOrd="0" presId="urn:microsoft.com/office/officeart/2005/8/layout/hierarchy2"/>
    <dgm:cxn modelId="{7C46356A-4A93-43CA-8DBD-0A49F0D328B4}" type="presParOf" srcId="{4F9BB64A-65D0-4886-94AA-6F8BB558ED33}" destId="{A3CA495A-0C69-49D4-B113-26C671179E58}" srcOrd="0" destOrd="0" presId="urn:microsoft.com/office/officeart/2005/8/layout/hierarchy2"/>
    <dgm:cxn modelId="{936E4B32-8F0A-4A27-901C-478328521472}" type="presParOf" srcId="{4F9BB64A-65D0-4886-94AA-6F8BB558ED33}" destId="{C4D359DA-D65A-4D2D-9B17-DAC240F4AE1A}" srcOrd="1" destOrd="0" presId="urn:microsoft.com/office/officeart/2005/8/layout/hierarchy2"/>
    <dgm:cxn modelId="{3D99D1A8-A8CB-4E62-95DF-AA4A3533B424}" type="presParOf" srcId="{C4D359DA-D65A-4D2D-9B17-DAC240F4AE1A}" destId="{84DB02FD-2E96-4031-97C3-877BA720DF16}" srcOrd="0" destOrd="0" presId="urn:microsoft.com/office/officeart/2005/8/layout/hierarchy2"/>
    <dgm:cxn modelId="{2A7EAEE9-2AF2-4575-93C0-12E0A4F47573}" type="presParOf" srcId="{84DB02FD-2E96-4031-97C3-877BA720DF16}" destId="{9C7B6AEB-2A1A-4629-B250-69DA62E96FD2}" srcOrd="0" destOrd="0" presId="urn:microsoft.com/office/officeart/2005/8/layout/hierarchy2"/>
    <dgm:cxn modelId="{91F72FF4-AE31-4D13-80C6-95CCE0C4A495}" type="presParOf" srcId="{C4D359DA-D65A-4D2D-9B17-DAC240F4AE1A}" destId="{4DFCC70D-30A1-4AD0-81FB-96B89AEAF2D2}" srcOrd="1" destOrd="0" presId="urn:microsoft.com/office/officeart/2005/8/layout/hierarchy2"/>
    <dgm:cxn modelId="{760E3343-8EE2-48C6-A5DE-EA209785AE6A}" type="presParOf" srcId="{4DFCC70D-30A1-4AD0-81FB-96B89AEAF2D2}" destId="{55DDBAF9-699B-44E7-96B6-FE8D9585124A}" srcOrd="0" destOrd="0" presId="urn:microsoft.com/office/officeart/2005/8/layout/hierarchy2"/>
    <dgm:cxn modelId="{D412D4E9-DB6C-4316-B564-BB306C52A3BB}" type="presParOf" srcId="{4DFCC70D-30A1-4AD0-81FB-96B89AEAF2D2}" destId="{0249617D-75A8-4911-843C-7DCA6CB7FA09}" srcOrd="1" destOrd="0" presId="urn:microsoft.com/office/officeart/2005/8/layout/hierarchy2"/>
    <dgm:cxn modelId="{2DF2FDAF-8CCE-494B-A9EF-2FABB577DEB0}" type="presParOf" srcId="{E945BA11-2783-490D-BE99-E978E35A51EA}" destId="{66595B66-72F7-4541-8713-38335BFE6DB5}" srcOrd="2" destOrd="0" presId="urn:microsoft.com/office/officeart/2005/8/layout/hierarchy2"/>
    <dgm:cxn modelId="{6ED8E6C8-36EA-4192-B73C-8B2990905CDC}" type="presParOf" srcId="{66595B66-72F7-4541-8713-38335BFE6DB5}" destId="{7CC1266E-3E2C-4621-BF98-D092453183DD}" srcOrd="0" destOrd="0" presId="urn:microsoft.com/office/officeart/2005/8/layout/hierarchy2"/>
    <dgm:cxn modelId="{8AA9507C-D7BE-4802-A6F7-C4D64C44A55D}" type="presParOf" srcId="{E945BA11-2783-490D-BE99-E978E35A51EA}" destId="{88C228F0-CCDA-4B69-81D5-AB519C549E26}" srcOrd="3" destOrd="0" presId="urn:microsoft.com/office/officeart/2005/8/layout/hierarchy2"/>
    <dgm:cxn modelId="{2CF2F0E6-3B7C-408C-BCCD-A62143C20155}" type="presParOf" srcId="{88C228F0-CCDA-4B69-81D5-AB519C549E26}" destId="{1AE45DDE-D76E-4E50-9759-B1C2F16460FB}" srcOrd="0" destOrd="0" presId="urn:microsoft.com/office/officeart/2005/8/layout/hierarchy2"/>
    <dgm:cxn modelId="{4A2DAFD8-ED7E-4E80-827D-FC8D193780C3}" type="presParOf" srcId="{88C228F0-CCDA-4B69-81D5-AB519C549E26}" destId="{375799F5-4682-4CCB-A2CF-CCFC108FAE72}" srcOrd="1" destOrd="0" presId="urn:microsoft.com/office/officeart/2005/8/layout/hierarchy2"/>
    <dgm:cxn modelId="{1782730C-FAA0-4FBA-B3D6-B48AD560A05D}" type="presParOf" srcId="{375799F5-4682-4CCB-A2CF-CCFC108FAE72}" destId="{02F26037-BB71-4F12-85DA-501BEC34E945}" srcOrd="0" destOrd="0" presId="urn:microsoft.com/office/officeart/2005/8/layout/hierarchy2"/>
    <dgm:cxn modelId="{20B35C14-0C75-4079-8397-E3240F817133}" type="presParOf" srcId="{02F26037-BB71-4F12-85DA-501BEC34E945}" destId="{DF7739F6-A803-4A8E-80BF-F0597D55379B}" srcOrd="0" destOrd="0" presId="urn:microsoft.com/office/officeart/2005/8/layout/hierarchy2"/>
    <dgm:cxn modelId="{6CD06D56-B8E9-49AA-8D09-12C583A194CD}" type="presParOf" srcId="{375799F5-4682-4CCB-A2CF-CCFC108FAE72}" destId="{D37AE246-1E6D-40E7-BC5B-40AE9DDE5FD0}" srcOrd="1" destOrd="0" presId="urn:microsoft.com/office/officeart/2005/8/layout/hierarchy2"/>
    <dgm:cxn modelId="{1B861C4F-2C6C-4B11-A9EE-9D32FA39A79A}" type="presParOf" srcId="{D37AE246-1E6D-40E7-BC5B-40AE9DDE5FD0}" destId="{AF8AD315-45B0-4EC0-A699-EE80544ABC84}" srcOrd="0" destOrd="0" presId="urn:microsoft.com/office/officeart/2005/8/layout/hierarchy2"/>
    <dgm:cxn modelId="{EC117836-86BC-49A0-87CA-2ED8316B0245}" type="presParOf" srcId="{D37AE246-1E6D-40E7-BC5B-40AE9DDE5FD0}" destId="{2F3548A0-C487-4107-8243-F4C1B87962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3FB44-E993-47D2-8EF7-87B9F84F62D3}">
      <dsp:nvSpPr>
        <dsp:cNvPr id="0" name=""/>
        <dsp:cNvSpPr/>
      </dsp:nvSpPr>
      <dsp:spPr>
        <a:xfrm>
          <a:off x="6253" y="941876"/>
          <a:ext cx="975032" cy="50854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PRIHODI OD PRODAJE </a:t>
          </a:r>
          <a:r>
            <a:rPr lang="hr-HR" sz="800" b="1" kern="1200" baseline="0" dirty="0" smtClean="0">
              <a:solidFill>
                <a:schemeClr val="tx1"/>
              </a:solidFill>
            </a:rPr>
            <a:t>NEFINANCIJSKE</a:t>
          </a:r>
          <a:r>
            <a:rPr lang="hr-HR" sz="800" b="1" kern="1200" dirty="0" smtClean="0">
              <a:solidFill>
                <a:schemeClr val="tx1"/>
              </a:solidFill>
            </a:rPr>
            <a:t> IMOVINE</a:t>
          </a:r>
          <a:endParaRPr lang="hr-HR" sz="800" b="1" kern="1200" dirty="0">
            <a:solidFill>
              <a:schemeClr val="tx1"/>
            </a:solidFill>
          </a:endParaRPr>
        </a:p>
      </dsp:txBody>
      <dsp:txXfrm>
        <a:off x="6253" y="941876"/>
        <a:ext cx="975032" cy="508544"/>
      </dsp:txXfrm>
    </dsp:sp>
    <dsp:sp modelId="{1B9227CF-3604-445A-ABF2-B59937110F1F}">
      <dsp:nvSpPr>
        <dsp:cNvPr id="0" name=""/>
        <dsp:cNvSpPr/>
      </dsp:nvSpPr>
      <dsp:spPr>
        <a:xfrm>
          <a:off x="981286" y="1178149"/>
          <a:ext cx="382767" cy="35999"/>
        </a:xfrm>
        <a:custGeom>
          <a:avLst/>
          <a:gdLst/>
          <a:ahLst/>
          <a:cxnLst/>
          <a:rect l="0" t="0" r="0" b="0"/>
          <a:pathLst>
            <a:path>
              <a:moveTo>
                <a:pt x="0" y="17999"/>
              </a:moveTo>
              <a:lnTo>
                <a:pt x="382767" y="17999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1163100" y="1186579"/>
        <a:ext cx="19138" cy="19138"/>
      </dsp:txXfrm>
    </dsp:sp>
    <dsp:sp modelId="{06853E16-20FA-428B-97AC-0EE4C78B4DBA}">
      <dsp:nvSpPr>
        <dsp:cNvPr id="0" name=""/>
        <dsp:cNvSpPr/>
      </dsp:nvSpPr>
      <dsp:spPr>
        <a:xfrm>
          <a:off x="1364053" y="870662"/>
          <a:ext cx="930957" cy="65097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PRIHODI OD PRODAJE PROIZVEDENE DUGOTRAJNE IMOVINE</a:t>
          </a:r>
          <a:endParaRPr lang="hr-HR" sz="800" b="1" kern="1200" dirty="0">
            <a:solidFill>
              <a:schemeClr val="tx1"/>
            </a:solidFill>
          </a:endParaRPr>
        </a:p>
      </dsp:txBody>
      <dsp:txXfrm>
        <a:off x="1364053" y="870662"/>
        <a:ext cx="930957" cy="650972"/>
      </dsp:txXfrm>
    </dsp:sp>
    <dsp:sp modelId="{9A4CBD08-5FC9-4E0C-B66B-BA54C48EA81E}">
      <dsp:nvSpPr>
        <dsp:cNvPr id="0" name=""/>
        <dsp:cNvSpPr/>
      </dsp:nvSpPr>
      <dsp:spPr>
        <a:xfrm>
          <a:off x="2295010" y="1178149"/>
          <a:ext cx="382767" cy="35999"/>
        </a:xfrm>
        <a:custGeom>
          <a:avLst/>
          <a:gdLst/>
          <a:ahLst/>
          <a:cxnLst/>
          <a:rect l="0" t="0" r="0" b="0"/>
          <a:pathLst>
            <a:path>
              <a:moveTo>
                <a:pt x="0" y="17999"/>
              </a:moveTo>
              <a:lnTo>
                <a:pt x="382767" y="17999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76825" y="1186579"/>
        <a:ext cx="19138" cy="19138"/>
      </dsp:txXfrm>
    </dsp:sp>
    <dsp:sp modelId="{0E6AAB1D-62F5-4EC8-9ABD-CA37F0EF4088}">
      <dsp:nvSpPr>
        <dsp:cNvPr id="0" name=""/>
        <dsp:cNvSpPr/>
      </dsp:nvSpPr>
      <dsp:spPr>
        <a:xfrm>
          <a:off x="2677778" y="857100"/>
          <a:ext cx="6243968" cy="67809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kern="1200" noProof="0" dirty="0" smtClean="0">
            <a:latin typeface="Arial" pitchFamily="34" charset="0"/>
            <a:cs typeface="Arial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Prihodi od prodaje nefinancijske imovine planirani su u iznosu od 1.001.800,00 kuna. Odnose se na sredstva Grada Zadra za kupnju stare zgrade Kazališta lutaka (906.000,00 kn) i sredstva proračunskih korisnika (osnovne i srednje škole) 95.800,00 kn.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b="0" kern="1200" noProof="0" dirty="0" smtClean="0">
            <a:latin typeface="Arial" pitchFamily="34" charset="0"/>
            <a:cs typeface="Arial" pitchFamily="34" charset="0"/>
          </a:endParaRPr>
        </a:p>
      </dsp:txBody>
      <dsp:txXfrm>
        <a:off x="2677778" y="857100"/>
        <a:ext cx="6243968" cy="6780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3FB44-E993-47D2-8EF7-87B9F84F62D3}">
      <dsp:nvSpPr>
        <dsp:cNvPr id="0" name=""/>
        <dsp:cNvSpPr/>
      </dsp:nvSpPr>
      <dsp:spPr>
        <a:xfrm>
          <a:off x="6852" y="1993012"/>
          <a:ext cx="955948" cy="47797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 </a:t>
          </a:r>
          <a:r>
            <a:rPr lang="hr-HR" sz="1200" b="1" kern="1200" dirty="0" smtClean="0">
              <a:solidFill>
                <a:schemeClr val="tx1"/>
              </a:solidFill>
            </a:rPr>
            <a:t>PRIHODI POSLOVANJA</a:t>
          </a:r>
          <a:endParaRPr lang="hr-HR" sz="1200" b="1" kern="1200" dirty="0">
            <a:solidFill>
              <a:schemeClr val="tx1"/>
            </a:solidFill>
          </a:endParaRPr>
        </a:p>
      </dsp:txBody>
      <dsp:txXfrm>
        <a:off x="6852" y="1993012"/>
        <a:ext cx="955948" cy="477974"/>
      </dsp:txXfrm>
    </dsp:sp>
    <dsp:sp modelId="{1B9227CF-3604-445A-ABF2-B59937110F1F}">
      <dsp:nvSpPr>
        <dsp:cNvPr id="0" name=""/>
        <dsp:cNvSpPr/>
      </dsp:nvSpPr>
      <dsp:spPr>
        <a:xfrm rot="16892400">
          <a:off x="198290" y="1285982"/>
          <a:ext cx="1911400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1911400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/>
        </a:p>
      </dsp:txBody>
      <dsp:txXfrm rot="16892400">
        <a:off x="1106205" y="1247833"/>
        <a:ext cx="95570" cy="95570"/>
      </dsp:txXfrm>
    </dsp:sp>
    <dsp:sp modelId="{06853E16-20FA-428B-97AC-0EE4C78B4DBA}">
      <dsp:nvSpPr>
        <dsp:cNvPr id="0" name=""/>
        <dsp:cNvSpPr/>
      </dsp:nvSpPr>
      <dsp:spPr>
        <a:xfrm>
          <a:off x="1345180" y="120250"/>
          <a:ext cx="955948" cy="47797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</a:rPr>
            <a:t>PRIHODI OD POREZA</a:t>
          </a:r>
          <a:endParaRPr lang="hr-HR" sz="1000" b="1" kern="1200" dirty="0">
            <a:solidFill>
              <a:schemeClr val="tx1"/>
            </a:solidFill>
          </a:endParaRPr>
        </a:p>
      </dsp:txBody>
      <dsp:txXfrm>
        <a:off x="1345180" y="120250"/>
        <a:ext cx="955948" cy="477974"/>
      </dsp:txXfrm>
    </dsp:sp>
    <dsp:sp modelId="{9A4CBD08-5FC9-4E0C-B66B-BA54C48EA81E}">
      <dsp:nvSpPr>
        <dsp:cNvPr id="0" name=""/>
        <dsp:cNvSpPr/>
      </dsp:nvSpPr>
      <dsp:spPr>
        <a:xfrm>
          <a:off x="2301128" y="349600"/>
          <a:ext cx="382379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382379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82758" y="349677"/>
        <a:ext cx="19118" cy="19118"/>
      </dsp:txXfrm>
    </dsp:sp>
    <dsp:sp modelId="{0E6AAB1D-62F5-4EC8-9ABD-CA37F0EF4088}">
      <dsp:nvSpPr>
        <dsp:cNvPr id="0" name=""/>
        <dsp:cNvSpPr/>
      </dsp:nvSpPr>
      <dsp:spPr>
        <a:xfrm>
          <a:off x="2683507" y="20532"/>
          <a:ext cx="6237639" cy="67740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ukupnom iznosu od 74.900.000,00 kuna, od toga prihodi od poreza na dohodak  iznose 45.000.000,00 kuna, udio poreza na dohodak za financiranje decentraliziranih funkcija 22.200.000,00 kuna, porez na imovinu i porez na robu i usluge iznosi 7.700.000,00 kuna.</a:t>
          </a:r>
        </a:p>
      </dsp:txBody>
      <dsp:txXfrm>
        <a:off x="2683507" y="20532"/>
        <a:ext cx="6237639" cy="677408"/>
      </dsp:txXfrm>
    </dsp:sp>
    <dsp:sp modelId="{84AEC77D-848C-4F5F-9836-859CDBCA2378}">
      <dsp:nvSpPr>
        <dsp:cNvPr id="0" name=""/>
        <dsp:cNvSpPr/>
      </dsp:nvSpPr>
      <dsp:spPr>
        <a:xfrm rot="17327603">
          <a:off x="560521" y="1660534"/>
          <a:ext cx="1186937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1186937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17327603">
        <a:off x="1124317" y="1640497"/>
        <a:ext cx="59346" cy="59346"/>
      </dsp:txXfrm>
    </dsp:sp>
    <dsp:sp modelId="{F14F2075-3DBC-4E99-A4E3-36C886837DA1}">
      <dsp:nvSpPr>
        <dsp:cNvPr id="0" name=""/>
        <dsp:cNvSpPr/>
      </dsp:nvSpPr>
      <dsp:spPr>
        <a:xfrm>
          <a:off x="1345180" y="869355"/>
          <a:ext cx="955948" cy="47797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</a:rPr>
            <a:t>PRIHODI OD POMOĆI</a:t>
          </a:r>
          <a:endParaRPr lang="hr-HR" sz="1000" b="1" kern="1200" dirty="0">
            <a:solidFill>
              <a:schemeClr val="tx1"/>
            </a:solidFill>
          </a:endParaRPr>
        </a:p>
      </dsp:txBody>
      <dsp:txXfrm>
        <a:off x="1345180" y="869355"/>
        <a:ext cx="955948" cy="477974"/>
      </dsp:txXfrm>
    </dsp:sp>
    <dsp:sp modelId="{49F0C006-83D5-4DFF-94A7-26BDAF77C470}">
      <dsp:nvSpPr>
        <dsp:cNvPr id="0" name=""/>
        <dsp:cNvSpPr/>
      </dsp:nvSpPr>
      <dsp:spPr>
        <a:xfrm>
          <a:off x="2301128" y="1098705"/>
          <a:ext cx="382379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382379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82758" y="1098782"/>
        <a:ext cx="19118" cy="19118"/>
      </dsp:txXfrm>
    </dsp:sp>
    <dsp:sp modelId="{12720A3F-4606-462C-96DB-5A5EEAF01533}">
      <dsp:nvSpPr>
        <dsp:cNvPr id="0" name=""/>
        <dsp:cNvSpPr/>
      </dsp:nvSpPr>
      <dsp:spPr>
        <a:xfrm>
          <a:off x="2683507" y="769638"/>
          <a:ext cx="6237639" cy="67740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b="1" kern="1200" dirty="0" smtClean="0">
            <a:solidFill>
              <a:schemeClr val="tx1"/>
            </a:solidFill>
            <a:latin typeface="+mn-lt"/>
          </a:endParaRPr>
        </a:p>
        <a:p>
          <a:pPr lvl="0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</a:t>
          </a:r>
          <a:r>
            <a:rPr lang="vi-VN" sz="950" b="0" kern="1200" dirty="0" smtClean="0">
              <a:solidFill>
                <a:schemeClr val="tx1"/>
              </a:solidFill>
              <a:latin typeface="+mn-lt"/>
            </a:rPr>
            <a:t>u iznosu od </a:t>
          </a:r>
          <a:r>
            <a:rPr lang="hr-HR" sz="95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103.776.571,19 kuna. N</a:t>
          </a:r>
          <a:r>
            <a:rPr lang="vi-VN" sz="950" b="0" kern="1200" dirty="0" smtClean="0">
              <a:solidFill>
                <a:schemeClr val="tx1"/>
              </a:solidFill>
              <a:latin typeface="+mn-lt"/>
            </a:rPr>
            <a:t>ajveći udio odnosi se na pomoći izravnanja za decentralizirane funkcije (</a:t>
          </a:r>
          <a:r>
            <a:rPr lang="hr-HR" sz="95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48.214.012,00</a:t>
          </a:r>
          <a:r>
            <a:rPr lang="vi-VN" sz="950" b="0" kern="1200" dirty="0" smtClean="0">
              <a:solidFill>
                <a:schemeClr val="tx1"/>
              </a:solidFill>
              <a:latin typeface="+mn-lt"/>
            </a:rPr>
            <a:t> kn), pomoći iz proračuna </a:t>
          </a:r>
          <a:r>
            <a:rPr lang="vi-VN" sz="95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</a:t>
          </a:r>
          <a:r>
            <a:rPr lang="hr-HR" sz="95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30.718.287,19 kn</a:t>
          </a:r>
          <a:r>
            <a:rPr lang="vi-VN" sz="95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r>
            <a:rPr lang="hr-HR" sz="95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</a:t>
          </a:r>
          <a:r>
            <a:rPr lang="vi-VN" sz="950" b="0" kern="1200" dirty="0" smtClean="0">
              <a:solidFill>
                <a:schemeClr val="tx1"/>
              </a:solidFill>
              <a:latin typeface="+mn-lt"/>
            </a:rPr>
            <a:t> pomoći od međunarodnih organizacija te institucija EU (</a:t>
          </a:r>
          <a:r>
            <a:rPr lang="hr-HR" sz="95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24.844.272,00</a:t>
          </a:r>
          <a:r>
            <a:rPr lang="vi-VN" sz="950" b="0" kern="1200" dirty="0" smtClean="0">
              <a:solidFill>
                <a:schemeClr val="tx1"/>
              </a:solidFill>
              <a:latin typeface="+mn-lt"/>
            </a:rPr>
            <a:t>kn).</a:t>
          </a:r>
          <a:endParaRPr lang="hr-HR" sz="950" b="0" kern="1200" dirty="0" smtClean="0">
            <a:solidFill>
              <a:schemeClr val="tx1"/>
            </a:solidFill>
            <a:latin typeface="+mn-lt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0" kern="1200" dirty="0" smtClean="0">
            <a:latin typeface="Calibri" pitchFamily="34" charset="0"/>
          </a:endParaRPr>
        </a:p>
      </dsp:txBody>
      <dsp:txXfrm>
        <a:off x="2683507" y="769638"/>
        <a:ext cx="6237639" cy="677408"/>
      </dsp:txXfrm>
    </dsp:sp>
    <dsp:sp modelId="{4BFCEBEB-5E3E-48B5-ABFE-EB82C040BC24}">
      <dsp:nvSpPr>
        <dsp:cNvPr id="0" name=""/>
        <dsp:cNvSpPr/>
      </dsp:nvSpPr>
      <dsp:spPr>
        <a:xfrm rot="18935546">
          <a:off x="886360" y="2035087"/>
          <a:ext cx="535260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5260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18935546">
        <a:off x="1140609" y="2031342"/>
        <a:ext cx="26763" cy="26763"/>
      </dsp:txXfrm>
    </dsp:sp>
    <dsp:sp modelId="{F5BA2502-8DC7-4D8E-BEA1-473C45E76811}">
      <dsp:nvSpPr>
        <dsp:cNvPr id="0" name=""/>
        <dsp:cNvSpPr/>
      </dsp:nvSpPr>
      <dsp:spPr>
        <a:xfrm>
          <a:off x="1345180" y="1618460"/>
          <a:ext cx="955948" cy="47797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</a:rPr>
            <a:t>PRIHODI OD IMOVINE</a:t>
          </a:r>
          <a:endParaRPr lang="hr-HR" sz="1000" b="1" kern="1200" dirty="0">
            <a:solidFill>
              <a:schemeClr val="tx1"/>
            </a:solidFill>
          </a:endParaRPr>
        </a:p>
      </dsp:txBody>
      <dsp:txXfrm>
        <a:off x="1345180" y="1618460"/>
        <a:ext cx="955948" cy="477974"/>
      </dsp:txXfrm>
    </dsp:sp>
    <dsp:sp modelId="{2401DB88-AEFB-4698-BE56-83E46D1DFCA2}">
      <dsp:nvSpPr>
        <dsp:cNvPr id="0" name=""/>
        <dsp:cNvSpPr/>
      </dsp:nvSpPr>
      <dsp:spPr>
        <a:xfrm>
          <a:off x="2301128" y="1847810"/>
          <a:ext cx="382379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382379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82758" y="1847888"/>
        <a:ext cx="19118" cy="19118"/>
      </dsp:txXfrm>
    </dsp:sp>
    <dsp:sp modelId="{53652478-094C-4679-B2DC-568EC1681805}">
      <dsp:nvSpPr>
        <dsp:cNvPr id="0" name=""/>
        <dsp:cNvSpPr/>
      </dsp:nvSpPr>
      <dsp:spPr>
        <a:xfrm>
          <a:off x="2683507" y="1518743"/>
          <a:ext cx="6237639" cy="67740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13.210.000,00 kuna. U strukturi ovih prihoda najznačajniji udio imaju prihodi od nefinancijske imovine (12.000.000,00 kn) te prihodi od financijske imovine (1.210.000,00 kn).</a:t>
          </a:r>
        </a:p>
      </dsp:txBody>
      <dsp:txXfrm>
        <a:off x="2683507" y="1518743"/>
        <a:ext cx="6237639" cy="677408"/>
      </dsp:txXfrm>
    </dsp:sp>
    <dsp:sp modelId="{5EFB9A2E-45FB-49F7-8730-EC142C6B83A8}">
      <dsp:nvSpPr>
        <dsp:cNvPr id="0" name=""/>
        <dsp:cNvSpPr/>
      </dsp:nvSpPr>
      <dsp:spPr>
        <a:xfrm rot="2664454">
          <a:off x="886360" y="2409639"/>
          <a:ext cx="535260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5260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2664454">
        <a:off x="1140609" y="2405894"/>
        <a:ext cx="26763" cy="26763"/>
      </dsp:txXfrm>
    </dsp:sp>
    <dsp:sp modelId="{C3FFBAED-E26E-4D59-AC2A-FE83F3C37573}">
      <dsp:nvSpPr>
        <dsp:cNvPr id="0" name=""/>
        <dsp:cNvSpPr/>
      </dsp:nvSpPr>
      <dsp:spPr>
        <a:xfrm>
          <a:off x="1345180" y="2367565"/>
          <a:ext cx="955948" cy="47797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50" b="1" kern="1200" dirty="0" smtClean="0">
              <a:solidFill>
                <a:schemeClr val="tx1"/>
              </a:solidFill>
            </a:rPr>
            <a:t>PRIHODI OD ADMINISTRATIVNIH               PRISTOJBI</a:t>
          </a:r>
          <a:endParaRPr lang="hr-HR" sz="850" b="1" kern="1200" dirty="0">
            <a:solidFill>
              <a:schemeClr val="tx1"/>
            </a:solidFill>
          </a:endParaRPr>
        </a:p>
      </dsp:txBody>
      <dsp:txXfrm>
        <a:off x="1345180" y="2367565"/>
        <a:ext cx="955948" cy="477974"/>
      </dsp:txXfrm>
    </dsp:sp>
    <dsp:sp modelId="{1EE15565-5A42-4988-99AE-4AEA8333AB0A}">
      <dsp:nvSpPr>
        <dsp:cNvPr id="0" name=""/>
        <dsp:cNvSpPr/>
      </dsp:nvSpPr>
      <dsp:spPr>
        <a:xfrm>
          <a:off x="2301128" y="2596915"/>
          <a:ext cx="382379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382379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82758" y="2596993"/>
        <a:ext cx="19118" cy="19118"/>
      </dsp:txXfrm>
    </dsp:sp>
    <dsp:sp modelId="{26A72411-2934-4461-80C6-D32B2FB01D82}">
      <dsp:nvSpPr>
        <dsp:cNvPr id="0" name=""/>
        <dsp:cNvSpPr/>
      </dsp:nvSpPr>
      <dsp:spPr>
        <a:xfrm>
          <a:off x="2683507" y="2267848"/>
          <a:ext cx="6237639" cy="67740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21.368.365,62 kune. Sastoje se od upravnih i administrativnih pristojbi (13.362.015,97 kn)  i prihoda po posebnim propisima (8.006.349,65 kn).</a:t>
          </a:r>
        </a:p>
      </dsp:txBody>
      <dsp:txXfrm>
        <a:off x="2683507" y="2267848"/>
        <a:ext cx="6237639" cy="677408"/>
      </dsp:txXfrm>
    </dsp:sp>
    <dsp:sp modelId="{808E50A3-D399-4276-ABE8-8C3EC8C3F8C2}">
      <dsp:nvSpPr>
        <dsp:cNvPr id="0" name=""/>
        <dsp:cNvSpPr/>
      </dsp:nvSpPr>
      <dsp:spPr>
        <a:xfrm rot="4272397">
          <a:off x="560521" y="2784192"/>
          <a:ext cx="1186937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1186937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4272397">
        <a:off x="1124317" y="2764155"/>
        <a:ext cx="59346" cy="59346"/>
      </dsp:txXfrm>
    </dsp:sp>
    <dsp:sp modelId="{B70B5F0B-D514-4CB0-8DE7-31C2B4C49833}">
      <dsp:nvSpPr>
        <dsp:cNvPr id="0" name=""/>
        <dsp:cNvSpPr/>
      </dsp:nvSpPr>
      <dsp:spPr>
        <a:xfrm>
          <a:off x="1345180" y="3116670"/>
          <a:ext cx="955948" cy="47797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700" b="1" kern="1200" dirty="0" smtClean="0">
              <a:solidFill>
                <a:schemeClr val="tx1"/>
              </a:solidFill>
            </a:rPr>
            <a:t>PRIHODI OD </a:t>
          </a:r>
          <a:r>
            <a:rPr lang="hr-HR" sz="700" b="1" kern="1200" smtClean="0">
              <a:solidFill>
                <a:schemeClr val="tx1"/>
              </a:solidFill>
            </a:rPr>
            <a:t>PRODAJE PROIZVODA I ROBA TE PRUŽENIH USLUGA</a:t>
          </a:r>
          <a:endParaRPr lang="hr-HR" sz="700" b="1" kern="1200" dirty="0">
            <a:solidFill>
              <a:schemeClr val="tx1"/>
            </a:solidFill>
          </a:endParaRPr>
        </a:p>
      </dsp:txBody>
      <dsp:txXfrm>
        <a:off x="1345180" y="3116670"/>
        <a:ext cx="955948" cy="477974"/>
      </dsp:txXfrm>
    </dsp:sp>
    <dsp:sp modelId="{2F565A95-B536-4CE6-8244-EBF3EDEAB63F}">
      <dsp:nvSpPr>
        <dsp:cNvPr id="0" name=""/>
        <dsp:cNvSpPr/>
      </dsp:nvSpPr>
      <dsp:spPr>
        <a:xfrm>
          <a:off x="2301128" y="3346020"/>
          <a:ext cx="382379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382379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82758" y="3346098"/>
        <a:ext cx="19118" cy="19118"/>
      </dsp:txXfrm>
    </dsp:sp>
    <dsp:sp modelId="{5BC2AF29-55B8-4AD5-9F43-AC179F0139C5}">
      <dsp:nvSpPr>
        <dsp:cNvPr id="0" name=""/>
        <dsp:cNvSpPr/>
      </dsp:nvSpPr>
      <dsp:spPr>
        <a:xfrm>
          <a:off x="2683507" y="3016953"/>
          <a:ext cx="6237639" cy="67740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17.493.984,00 kuna, a odnose se na prihode koje proračunski korisnici ostvare iz donacija i od obavljanja poslova na tržištu.</a:t>
          </a:r>
          <a:endParaRPr lang="hr-HR" sz="95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83507" y="3016953"/>
        <a:ext cx="6237639" cy="677408"/>
      </dsp:txXfrm>
    </dsp:sp>
    <dsp:sp modelId="{A99A6CC1-4C4A-48A7-A98F-B75B44321C31}">
      <dsp:nvSpPr>
        <dsp:cNvPr id="0" name=""/>
        <dsp:cNvSpPr/>
      </dsp:nvSpPr>
      <dsp:spPr>
        <a:xfrm rot="4707600">
          <a:off x="198290" y="3158744"/>
          <a:ext cx="1911400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1911400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/>
        </a:p>
      </dsp:txBody>
      <dsp:txXfrm rot="4707600">
        <a:off x="1106205" y="3120596"/>
        <a:ext cx="95570" cy="95570"/>
      </dsp:txXfrm>
    </dsp:sp>
    <dsp:sp modelId="{5085759E-E28E-4D93-855A-ED5714897D15}">
      <dsp:nvSpPr>
        <dsp:cNvPr id="0" name=""/>
        <dsp:cNvSpPr/>
      </dsp:nvSpPr>
      <dsp:spPr>
        <a:xfrm>
          <a:off x="1345180" y="3865775"/>
          <a:ext cx="955948" cy="47797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</a:rPr>
            <a:t>OSTALI PRIHODI</a:t>
          </a:r>
          <a:endParaRPr lang="hr-HR" sz="1000" b="1" kern="1200" dirty="0">
            <a:solidFill>
              <a:schemeClr val="tx1"/>
            </a:solidFill>
          </a:endParaRPr>
        </a:p>
      </dsp:txBody>
      <dsp:txXfrm>
        <a:off x="1345180" y="3865775"/>
        <a:ext cx="955948" cy="477974"/>
      </dsp:txXfrm>
    </dsp:sp>
    <dsp:sp modelId="{2237E638-9FE1-48E5-9E67-3281C20CF606}">
      <dsp:nvSpPr>
        <dsp:cNvPr id="0" name=""/>
        <dsp:cNvSpPr/>
      </dsp:nvSpPr>
      <dsp:spPr>
        <a:xfrm>
          <a:off x="2301128" y="4095126"/>
          <a:ext cx="382379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382379" y="9636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482758" y="4095203"/>
        <a:ext cx="19118" cy="19118"/>
      </dsp:txXfrm>
    </dsp:sp>
    <dsp:sp modelId="{28329007-3332-4060-B583-6E481712CC5F}">
      <dsp:nvSpPr>
        <dsp:cNvPr id="0" name=""/>
        <dsp:cNvSpPr/>
      </dsp:nvSpPr>
      <dsp:spPr>
        <a:xfrm>
          <a:off x="2683507" y="3766058"/>
          <a:ext cx="6237639" cy="67740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5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50.000,00 kuna.</a:t>
          </a:r>
          <a:endParaRPr lang="hr-HR" sz="95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83507" y="3766058"/>
        <a:ext cx="6237639" cy="6774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96412-4404-4608-8074-A9BB67064793}">
      <dsp:nvSpPr>
        <dsp:cNvPr id="0" name=""/>
        <dsp:cNvSpPr/>
      </dsp:nvSpPr>
      <dsp:spPr>
        <a:xfrm>
          <a:off x="6278" y="2011570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RASHODI POSLOVANJA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278" y="2011570"/>
        <a:ext cx="1005645" cy="502822"/>
      </dsp:txXfrm>
    </dsp:sp>
    <dsp:sp modelId="{5FE7B1AF-C75E-4B2A-AE76-64CA5DF9CA45}">
      <dsp:nvSpPr>
        <dsp:cNvPr id="0" name=""/>
        <dsp:cNvSpPr/>
      </dsp:nvSpPr>
      <dsp:spPr>
        <a:xfrm rot="16983315">
          <a:off x="322670" y="1385613"/>
          <a:ext cx="1780767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780767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6983315">
        <a:off x="1168534" y="1351092"/>
        <a:ext cx="89038" cy="89038"/>
      </dsp:txXfrm>
    </dsp:sp>
    <dsp:sp modelId="{A3CA495A-0C69-49D4-B113-26C671179E58}">
      <dsp:nvSpPr>
        <dsp:cNvPr id="0" name=""/>
        <dsp:cNvSpPr/>
      </dsp:nvSpPr>
      <dsp:spPr>
        <a:xfrm>
          <a:off x="1414183" y="276830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RASHODI ZA ZAPOSLENE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414183" y="276830"/>
        <a:ext cx="1005645" cy="502822"/>
      </dsp:txXfrm>
    </dsp:sp>
    <dsp:sp modelId="{84DB02FD-2E96-4031-97C3-877BA720DF16}">
      <dsp:nvSpPr>
        <dsp:cNvPr id="0" name=""/>
        <dsp:cNvSpPr/>
      </dsp:nvSpPr>
      <dsp:spPr>
        <a:xfrm>
          <a:off x="2419829" y="518243"/>
          <a:ext cx="4022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022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0901" y="518185"/>
        <a:ext cx="20112" cy="20112"/>
      </dsp:txXfrm>
    </dsp:sp>
    <dsp:sp modelId="{55DDBAF9-699B-44E7-96B6-FE8D9585124A}">
      <dsp:nvSpPr>
        <dsp:cNvPr id="0" name=""/>
        <dsp:cNvSpPr/>
      </dsp:nvSpPr>
      <dsp:spPr>
        <a:xfrm>
          <a:off x="2822087" y="276830"/>
          <a:ext cx="5374111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35.408.294,97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22087" y="276830"/>
        <a:ext cx="5374111" cy="502822"/>
      </dsp:txXfrm>
    </dsp:sp>
    <dsp:sp modelId="{DEC9A103-1D91-4522-B87E-7049212C411F}">
      <dsp:nvSpPr>
        <dsp:cNvPr id="0" name=""/>
        <dsp:cNvSpPr/>
      </dsp:nvSpPr>
      <dsp:spPr>
        <a:xfrm rot="17350740">
          <a:off x="600826" y="1674736"/>
          <a:ext cx="1224453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224453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350740">
        <a:off x="1182442" y="1654123"/>
        <a:ext cx="61222" cy="61222"/>
      </dsp:txXfrm>
    </dsp:sp>
    <dsp:sp modelId="{6D96F0E0-D11E-468A-BDBE-9211F1869E6B}">
      <dsp:nvSpPr>
        <dsp:cNvPr id="0" name=""/>
        <dsp:cNvSpPr/>
      </dsp:nvSpPr>
      <dsp:spPr>
        <a:xfrm>
          <a:off x="1414183" y="855077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MATERIJALNI RASHODI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414183" y="855077"/>
        <a:ext cx="1005645" cy="502822"/>
      </dsp:txXfrm>
    </dsp:sp>
    <dsp:sp modelId="{756BB432-40CF-44FE-A8AB-3318AF7FCA7F}">
      <dsp:nvSpPr>
        <dsp:cNvPr id="0" name=""/>
        <dsp:cNvSpPr/>
      </dsp:nvSpPr>
      <dsp:spPr>
        <a:xfrm rot="21525239">
          <a:off x="2419778" y="1091879"/>
          <a:ext cx="424080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24080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525239">
        <a:off x="2621217" y="1091275"/>
        <a:ext cx="21204" cy="21204"/>
      </dsp:txXfrm>
    </dsp:sp>
    <dsp:sp modelId="{4B8C2886-7B9E-49B2-A14F-74BE1C47B3CA}">
      <dsp:nvSpPr>
        <dsp:cNvPr id="0" name=""/>
        <dsp:cNvSpPr/>
      </dsp:nvSpPr>
      <dsp:spPr>
        <a:xfrm>
          <a:off x="2843809" y="845855"/>
          <a:ext cx="5374111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107.632.066,10 kuna.</a:t>
          </a:r>
          <a:endParaRPr lang="hr-HR" sz="1000" b="1" kern="1200" noProof="0" dirty="0">
            <a:latin typeface="Arial" pitchFamily="34" charset="0"/>
            <a:cs typeface="Arial" pitchFamily="34" charset="0"/>
          </a:endParaRPr>
        </a:p>
      </dsp:txBody>
      <dsp:txXfrm>
        <a:off x="2843809" y="845855"/>
        <a:ext cx="5374111" cy="502822"/>
      </dsp:txXfrm>
    </dsp:sp>
    <dsp:sp modelId="{2435A071-2464-405D-A5DC-DDAA14DC1410}">
      <dsp:nvSpPr>
        <dsp:cNvPr id="0" name=""/>
        <dsp:cNvSpPr/>
      </dsp:nvSpPr>
      <dsp:spPr>
        <a:xfrm rot="18289469">
          <a:off x="860853" y="1963859"/>
          <a:ext cx="704400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704400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1195443" y="1956248"/>
        <a:ext cx="35220" cy="35220"/>
      </dsp:txXfrm>
    </dsp:sp>
    <dsp:sp modelId="{BCD004C7-35C6-48C5-85E8-EFF882129E9B}">
      <dsp:nvSpPr>
        <dsp:cNvPr id="0" name=""/>
        <dsp:cNvSpPr/>
      </dsp:nvSpPr>
      <dsp:spPr>
        <a:xfrm>
          <a:off x="1414183" y="1433323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FINANCIJSKI RASHODI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414183" y="1433323"/>
        <a:ext cx="1005645" cy="502822"/>
      </dsp:txXfrm>
    </dsp:sp>
    <dsp:sp modelId="{C34983EA-FD76-433E-A45A-5C6988833AD4}">
      <dsp:nvSpPr>
        <dsp:cNvPr id="0" name=""/>
        <dsp:cNvSpPr/>
      </dsp:nvSpPr>
      <dsp:spPr>
        <a:xfrm>
          <a:off x="2419829" y="1674736"/>
          <a:ext cx="4022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022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0901" y="1674678"/>
        <a:ext cx="20112" cy="20112"/>
      </dsp:txXfrm>
    </dsp:sp>
    <dsp:sp modelId="{8F93941E-076A-444D-A504-EFB7B2DD64B9}">
      <dsp:nvSpPr>
        <dsp:cNvPr id="0" name=""/>
        <dsp:cNvSpPr/>
      </dsp:nvSpPr>
      <dsp:spPr>
        <a:xfrm>
          <a:off x="2822087" y="1433323"/>
          <a:ext cx="5374111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990.066,00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22087" y="1433323"/>
        <a:ext cx="5374111" cy="502822"/>
      </dsp:txXfrm>
    </dsp:sp>
    <dsp:sp modelId="{FA4163C0-24D4-49EA-95E5-D9C0F65787CA}">
      <dsp:nvSpPr>
        <dsp:cNvPr id="0" name=""/>
        <dsp:cNvSpPr/>
      </dsp:nvSpPr>
      <dsp:spPr>
        <a:xfrm>
          <a:off x="1011924" y="2252982"/>
          <a:ext cx="4022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022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02997" y="2252925"/>
        <a:ext cx="20112" cy="20112"/>
      </dsp:txXfrm>
    </dsp:sp>
    <dsp:sp modelId="{88A6A705-7991-4562-9929-D3EA567F42D8}">
      <dsp:nvSpPr>
        <dsp:cNvPr id="0" name=""/>
        <dsp:cNvSpPr/>
      </dsp:nvSpPr>
      <dsp:spPr>
        <a:xfrm>
          <a:off x="1414183" y="2011570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SUBVENCIJE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414183" y="2011570"/>
        <a:ext cx="1005645" cy="502822"/>
      </dsp:txXfrm>
    </dsp:sp>
    <dsp:sp modelId="{BF9C9A30-2CD8-47EA-8A50-36B7126F4867}">
      <dsp:nvSpPr>
        <dsp:cNvPr id="0" name=""/>
        <dsp:cNvSpPr/>
      </dsp:nvSpPr>
      <dsp:spPr>
        <a:xfrm>
          <a:off x="2419829" y="2252982"/>
          <a:ext cx="4022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022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0901" y="2252925"/>
        <a:ext cx="20112" cy="20112"/>
      </dsp:txXfrm>
    </dsp:sp>
    <dsp:sp modelId="{37E6DB78-E7E2-4CC3-BB06-331C6B8776A2}">
      <dsp:nvSpPr>
        <dsp:cNvPr id="0" name=""/>
        <dsp:cNvSpPr/>
      </dsp:nvSpPr>
      <dsp:spPr>
        <a:xfrm>
          <a:off x="2822087" y="2011570"/>
          <a:ext cx="5400117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Planirane su u iznosu od 2.476.000,00 kuna.</a:t>
          </a:r>
          <a:endParaRPr lang="en-US" sz="1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22087" y="2011570"/>
        <a:ext cx="5400117" cy="502822"/>
      </dsp:txXfrm>
    </dsp:sp>
    <dsp:sp modelId="{3394BD22-679A-4292-9789-B40479D7A01F}">
      <dsp:nvSpPr>
        <dsp:cNvPr id="0" name=""/>
        <dsp:cNvSpPr/>
      </dsp:nvSpPr>
      <dsp:spPr>
        <a:xfrm rot="3310531">
          <a:off x="860853" y="2542105"/>
          <a:ext cx="704400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704400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1195443" y="2534494"/>
        <a:ext cx="35220" cy="35220"/>
      </dsp:txXfrm>
    </dsp:sp>
    <dsp:sp modelId="{3D5B398D-DAD1-4D83-9E82-2BC4FDC61316}">
      <dsp:nvSpPr>
        <dsp:cNvPr id="0" name=""/>
        <dsp:cNvSpPr/>
      </dsp:nvSpPr>
      <dsp:spPr>
        <a:xfrm>
          <a:off x="1414183" y="2589816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POMOĆI DANE U INOZEMSTVO I UNUTAR OPĆEG PRORAČUNA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1414183" y="2589816"/>
        <a:ext cx="1005645" cy="502822"/>
      </dsp:txXfrm>
    </dsp:sp>
    <dsp:sp modelId="{B0660357-9A47-43A3-8FBB-42A80E8BC228}">
      <dsp:nvSpPr>
        <dsp:cNvPr id="0" name=""/>
        <dsp:cNvSpPr/>
      </dsp:nvSpPr>
      <dsp:spPr>
        <a:xfrm>
          <a:off x="2419829" y="2831229"/>
          <a:ext cx="4022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022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0901" y="2831171"/>
        <a:ext cx="20112" cy="20112"/>
      </dsp:txXfrm>
    </dsp:sp>
    <dsp:sp modelId="{657005BD-27CE-4BD9-9EE5-3F9A12A79FE2}">
      <dsp:nvSpPr>
        <dsp:cNvPr id="0" name=""/>
        <dsp:cNvSpPr/>
      </dsp:nvSpPr>
      <dsp:spPr>
        <a:xfrm>
          <a:off x="2822087" y="2589816"/>
          <a:ext cx="5401233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Planirane su u iznosu od 14.745.639,27 kuna.</a:t>
          </a:r>
          <a:endParaRPr lang="en-US" sz="1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22087" y="2589816"/>
        <a:ext cx="5401233" cy="502822"/>
      </dsp:txXfrm>
    </dsp:sp>
    <dsp:sp modelId="{BC0740F4-6201-48B9-BC15-EAE87E72A8C1}">
      <dsp:nvSpPr>
        <dsp:cNvPr id="0" name=""/>
        <dsp:cNvSpPr/>
      </dsp:nvSpPr>
      <dsp:spPr>
        <a:xfrm rot="4249260">
          <a:off x="600826" y="2831229"/>
          <a:ext cx="1224453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224453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4249260">
        <a:off x="1182442" y="2810616"/>
        <a:ext cx="61222" cy="61222"/>
      </dsp:txXfrm>
    </dsp:sp>
    <dsp:sp modelId="{147E5B93-C34D-4CFB-B03D-A589AC2C5D7B}">
      <dsp:nvSpPr>
        <dsp:cNvPr id="0" name=""/>
        <dsp:cNvSpPr/>
      </dsp:nvSpPr>
      <dsp:spPr>
        <a:xfrm>
          <a:off x="1414183" y="3168062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NAKNADE GRAĐANIMA I KUĆANSTVIMA IZ PRORAČUNA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1414183" y="3168062"/>
        <a:ext cx="1005645" cy="502822"/>
      </dsp:txXfrm>
    </dsp:sp>
    <dsp:sp modelId="{257AD3DD-658C-45F5-8AA8-4337373943F2}">
      <dsp:nvSpPr>
        <dsp:cNvPr id="0" name=""/>
        <dsp:cNvSpPr/>
      </dsp:nvSpPr>
      <dsp:spPr>
        <a:xfrm>
          <a:off x="2419829" y="3409475"/>
          <a:ext cx="415824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15824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7345" y="3409078"/>
        <a:ext cx="20791" cy="20791"/>
      </dsp:txXfrm>
    </dsp:sp>
    <dsp:sp modelId="{8BCFEC9D-15ED-4C3A-ADE1-E574F0693BFA}">
      <dsp:nvSpPr>
        <dsp:cNvPr id="0" name=""/>
        <dsp:cNvSpPr/>
      </dsp:nvSpPr>
      <dsp:spPr>
        <a:xfrm>
          <a:off x="2835653" y="3168062"/>
          <a:ext cx="5374111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Planirane su u iznosu od 17.654.914,91 kuna.</a:t>
          </a:r>
          <a:endParaRPr lang="en-US" sz="1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35653" y="3168062"/>
        <a:ext cx="5374111" cy="502822"/>
      </dsp:txXfrm>
    </dsp:sp>
    <dsp:sp modelId="{23697148-3591-4C58-98B4-0C483B0368E9}">
      <dsp:nvSpPr>
        <dsp:cNvPr id="0" name=""/>
        <dsp:cNvSpPr/>
      </dsp:nvSpPr>
      <dsp:spPr>
        <a:xfrm rot="4616685">
          <a:off x="322670" y="3120352"/>
          <a:ext cx="1780767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1780767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4616685">
        <a:off x="1168534" y="3085831"/>
        <a:ext cx="89038" cy="89038"/>
      </dsp:txXfrm>
    </dsp:sp>
    <dsp:sp modelId="{20E10FF4-1816-4DB4-9624-19D47A6590C7}">
      <dsp:nvSpPr>
        <dsp:cNvPr id="0" name=""/>
        <dsp:cNvSpPr/>
      </dsp:nvSpPr>
      <dsp:spPr>
        <a:xfrm>
          <a:off x="1414183" y="3746309"/>
          <a:ext cx="1005645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solidFill>
                <a:schemeClr val="tx1"/>
              </a:solidFill>
            </a:rPr>
            <a:t>OSTALI RASHODI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414183" y="3746309"/>
        <a:ext cx="1005645" cy="502822"/>
      </dsp:txXfrm>
    </dsp:sp>
    <dsp:sp modelId="{0C212C53-CFB0-4666-B210-F5E5B1AC1318}">
      <dsp:nvSpPr>
        <dsp:cNvPr id="0" name=""/>
        <dsp:cNvSpPr/>
      </dsp:nvSpPr>
      <dsp:spPr>
        <a:xfrm rot="21436878">
          <a:off x="2419590" y="3977655"/>
          <a:ext cx="424458" cy="19997"/>
        </a:xfrm>
        <a:custGeom>
          <a:avLst/>
          <a:gdLst/>
          <a:ahLst/>
          <a:cxnLst/>
          <a:rect l="0" t="0" r="0" b="0"/>
          <a:pathLst>
            <a:path>
              <a:moveTo>
                <a:pt x="0" y="9998"/>
              </a:moveTo>
              <a:lnTo>
                <a:pt x="424458" y="999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36878">
        <a:off x="2621207" y="3977042"/>
        <a:ext cx="21222" cy="21222"/>
      </dsp:txXfrm>
    </dsp:sp>
    <dsp:sp modelId="{EC0A76FC-2587-45DE-B175-1C640CDCBD51}">
      <dsp:nvSpPr>
        <dsp:cNvPr id="0" name=""/>
        <dsp:cNvSpPr/>
      </dsp:nvSpPr>
      <dsp:spPr>
        <a:xfrm>
          <a:off x="2843809" y="3726176"/>
          <a:ext cx="5376012" cy="50282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25.032.797,20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43809" y="3726176"/>
        <a:ext cx="5376012" cy="50282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96412-4404-4608-8074-A9BB67064793}">
      <dsp:nvSpPr>
        <dsp:cNvPr id="0" name=""/>
        <dsp:cNvSpPr/>
      </dsp:nvSpPr>
      <dsp:spPr>
        <a:xfrm>
          <a:off x="7673" y="712254"/>
          <a:ext cx="1008633" cy="5043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RASHODI ZA NABAVU NEFINANCIJSKE IMOVINE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7673" y="712254"/>
        <a:ext cx="1008633" cy="504316"/>
      </dsp:txXfrm>
    </dsp:sp>
    <dsp:sp modelId="{5FE7B1AF-C75E-4B2A-AE76-64CA5DF9CA45}">
      <dsp:nvSpPr>
        <dsp:cNvPr id="0" name=""/>
        <dsp:cNvSpPr/>
      </dsp:nvSpPr>
      <dsp:spPr>
        <a:xfrm rot="19457599">
          <a:off x="969606" y="795890"/>
          <a:ext cx="496854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496854" y="23531"/>
              </a:lnTo>
            </a:path>
          </a:pathLst>
        </a:custGeom>
        <a:noFill/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1205612" y="807000"/>
        <a:ext cx="24842" cy="24842"/>
      </dsp:txXfrm>
    </dsp:sp>
    <dsp:sp modelId="{A3CA495A-0C69-49D4-B113-26C671179E58}">
      <dsp:nvSpPr>
        <dsp:cNvPr id="0" name=""/>
        <dsp:cNvSpPr/>
      </dsp:nvSpPr>
      <dsp:spPr>
        <a:xfrm>
          <a:off x="1419760" y="422272"/>
          <a:ext cx="1008633" cy="5043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RASHODI ZA NABAVU PROIZVEDENE DUGOTRAJNE IMOVINE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1419760" y="422272"/>
        <a:ext cx="1008633" cy="504316"/>
      </dsp:txXfrm>
    </dsp:sp>
    <dsp:sp modelId="{84DB02FD-2E96-4031-97C3-877BA720DF16}">
      <dsp:nvSpPr>
        <dsp:cNvPr id="0" name=""/>
        <dsp:cNvSpPr/>
      </dsp:nvSpPr>
      <dsp:spPr>
        <a:xfrm>
          <a:off x="2428394" y="650899"/>
          <a:ext cx="403453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403453" y="23531"/>
              </a:lnTo>
            </a:path>
          </a:pathLst>
        </a:custGeom>
        <a:noFill/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20034" y="664344"/>
        <a:ext cx="20172" cy="20172"/>
      </dsp:txXfrm>
    </dsp:sp>
    <dsp:sp modelId="{55DDBAF9-699B-44E7-96B6-FE8D9585124A}">
      <dsp:nvSpPr>
        <dsp:cNvPr id="0" name=""/>
        <dsp:cNvSpPr/>
      </dsp:nvSpPr>
      <dsp:spPr>
        <a:xfrm>
          <a:off x="2831847" y="422272"/>
          <a:ext cx="5390079" cy="5043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26.151.856,64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31847" y="422272"/>
        <a:ext cx="5390079" cy="504316"/>
      </dsp:txXfrm>
    </dsp:sp>
    <dsp:sp modelId="{DEC9A103-1D91-4522-B87E-7049212C411F}">
      <dsp:nvSpPr>
        <dsp:cNvPr id="0" name=""/>
        <dsp:cNvSpPr/>
      </dsp:nvSpPr>
      <dsp:spPr>
        <a:xfrm rot="2142401">
          <a:off x="969606" y="1085872"/>
          <a:ext cx="496854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496854" y="23531"/>
              </a:lnTo>
            </a:path>
          </a:pathLst>
        </a:custGeom>
        <a:noFill/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1205612" y="1096982"/>
        <a:ext cx="24842" cy="24842"/>
      </dsp:txXfrm>
    </dsp:sp>
    <dsp:sp modelId="{6D96F0E0-D11E-468A-BDBE-9211F1869E6B}">
      <dsp:nvSpPr>
        <dsp:cNvPr id="0" name=""/>
        <dsp:cNvSpPr/>
      </dsp:nvSpPr>
      <dsp:spPr>
        <a:xfrm>
          <a:off x="1419760" y="1002236"/>
          <a:ext cx="1008633" cy="5043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RASHODI ZA DODATNA ULAGANJA NA NEFINANCIJSKOJ IMOVINI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1419760" y="1002236"/>
        <a:ext cx="1008633" cy="504316"/>
      </dsp:txXfrm>
    </dsp:sp>
    <dsp:sp modelId="{756BB432-40CF-44FE-A8AB-3318AF7FCA7F}">
      <dsp:nvSpPr>
        <dsp:cNvPr id="0" name=""/>
        <dsp:cNvSpPr/>
      </dsp:nvSpPr>
      <dsp:spPr>
        <a:xfrm>
          <a:off x="2428394" y="1230863"/>
          <a:ext cx="403453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403453" y="23531"/>
              </a:lnTo>
            </a:path>
          </a:pathLst>
        </a:custGeom>
        <a:noFill/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20034" y="1244308"/>
        <a:ext cx="20172" cy="20172"/>
      </dsp:txXfrm>
    </dsp:sp>
    <dsp:sp modelId="{4B8C2886-7B9E-49B2-A14F-74BE1C47B3CA}">
      <dsp:nvSpPr>
        <dsp:cNvPr id="0" name=""/>
        <dsp:cNvSpPr/>
      </dsp:nvSpPr>
      <dsp:spPr>
        <a:xfrm>
          <a:off x="2831847" y="1002236"/>
          <a:ext cx="5390079" cy="5043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9.780.364,91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31847" y="1002236"/>
        <a:ext cx="5390079" cy="5043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196412-4404-4608-8074-A9BB67064793}">
      <dsp:nvSpPr>
        <dsp:cNvPr id="0" name=""/>
        <dsp:cNvSpPr/>
      </dsp:nvSpPr>
      <dsp:spPr>
        <a:xfrm>
          <a:off x="5675" y="433804"/>
          <a:ext cx="1001085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IZDACI ZA FINANCIJSKU IMOVINU I OTPLATE ZAJMOVA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5675" y="433804"/>
        <a:ext cx="1001085" cy="500542"/>
      </dsp:txXfrm>
    </dsp:sp>
    <dsp:sp modelId="{5FE7B1AF-C75E-4B2A-AE76-64CA5DF9CA45}">
      <dsp:nvSpPr>
        <dsp:cNvPr id="0" name=""/>
        <dsp:cNvSpPr/>
      </dsp:nvSpPr>
      <dsp:spPr>
        <a:xfrm rot="19457599">
          <a:off x="960409" y="507243"/>
          <a:ext cx="493136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493136" y="32926"/>
              </a:lnTo>
            </a:path>
          </a:pathLst>
        </a:custGeom>
        <a:noFill/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1194649" y="527841"/>
        <a:ext cx="24656" cy="24656"/>
      </dsp:txXfrm>
    </dsp:sp>
    <dsp:sp modelId="{A3CA495A-0C69-49D4-B113-26C671179E58}">
      <dsp:nvSpPr>
        <dsp:cNvPr id="0" name=""/>
        <dsp:cNvSpPr/>
      </dsp:nvSpPr>
      <dsp:spPr>
        <a:xfrm>
          <a:off x="1407195" y="145992"/>
          <a:ext cx="1001085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</a:rPr>
            <a:t>IZDACI ZA  DANE ZAJMOVE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407195" y="145992"/>
        <a:ext cx="1001085" cy="500542"/>
      </dsp:txXfrm>
    </dsp:sp>
    <dsp:sp modelId="{84DB02FD-2E96-4031-97C3-877BA720DF16}">
      <dsp:nvSpPr>
        <dsp:cNvPr id="0" name=""/>
        <dsp:cNvSpPr/>
      </dsp:nvSpPr>
      <dsp:spPr>
        <a:xfrm>
          <a:off x="2408281" y="363337"/>
          <a:ext cx="406109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406109" y="32926"/>
              </a:lnTo>
            </a:path>
          </a:pathLst>
        </a:custGeom>
        <a:noFill/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01183" y="386111"/>
        <a:ext cx="20305" cy="20305"/>
      </dsp:txXfrm>
    </dsp:sp>
    <dsp:sp modelId="{55DDBAF9-699B-44E7-96B6-FE8D9585124A}">
      <dsp:nvSpPr>
        <dsp:cNvPr id="0" name=""/>
        <dsp:cNvSpPr/>
      </dsp:nvSpPr>
      <dsp:spPr>
        <a:xfrm>
          <a:off x="2814390" y="145992"/>
          <a:ext cx="5466529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1.500.000,00 kuna.</a:t>
          </a:r>
          <a:endParaRPr lang="hr-HR" sz="1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14390" y="145992"/>
        <a:ext cx="5466529" cy="500542"/>
      </dsp:txXfrm>
    </dsp:sp>
    <dsp:sp modelId="{66595B66-72F7-4541-8713-38335BFE6DB5}">
      <dsp:nvSpPr>
        <dsp:cNvPr id="0" name=""/>
        <dsp:cNvSpPr/>
      </dsp:nvSpPr>
      <dsp:spPr>
        <a:xfrm rot="2142401">
          <a:off x="960409" y="795055"/>
          <a:ext cx="493136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493136" y="32926"/>
              </a:lnTo>
            </a:path>
          </a:pathLst>
        </a:custGeom>
        <a:noFill/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2142401">
        <a:off x="1194649" y="815653"/>
        <a:ext cx="24656" cy="24656"/>
      </dsp:txXfrm>
    </dsp:sp>
    <dsp:sp modelId="{1AE45DDE-D76E-4E50-9759-B1C2F16460FB}">
      <dsp:nvSpPr>
        <dsp:cNvPr id="0" name=""/>
        <dsp:cNvSpPr/>
      </dsp:nvSpPr>
      <dsp:spPr>
        <a:xfrm>
          <a:off x="1407195" y="721616"/>
          <a:ext cx="1001085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>
              <a:solidFill>
                <a:schemeClr val="tx1"/>
              </a:solidFill>
            </a:rPr>
            <a:t>IZDACI ZA OTPLATU GLAVNICA PRIMLJENIH KREDITA I ZAJMOVA</a:t>
          </a:r>
          <a:endParaRPr lang="hr-HR" sz="800" b="1" kern="1200" dirty="0">
            <a:solidFill>
              <a:schemeClr val="tx1"/>
            </a:solidFill>
          </a:endParaRPr>
        </a:p>
      </dsp:txBody>
      <dsp:txXfrm>
        <a:off x="1407195" y="721616"/>
        <a:ext cx="1001085" cy="500542"/>
      </dsp:txXfrm>
    </dsp:sp>
    <dsp:sp modelId="{02F26037-BB71-4F12-85DA-501BEC34E945}">
      <dsp:nvSpPr>
        <dsp:cNvPr id="0" name=""/>
        <dsp:cNvSpPr/>
      </dsp:nvSpPr>
      <dsp:spPr>
        <a:xfrm rot="21588460">
          <a:off x="2408279" y="938240"/>
          <a:ext cx="429437" cy="65853"/>
        </a:xfrm>
        <a:custGeom>
          <a:avLst/>
          <a:gdLst/>
          <a:ahLst/>
          <a:cxnLst/>
          <a:rect l="0" t="0" r="0" b="0"/>
          <a:pathLst>
            <a:path>
              <a:moveTo>
                <a:pt x="0" y="32926"/>
              </a:moveTo>
              <a:lnTo>
                <a:pt x="429437" y="32926"/>
              </a:lnTo>
            </a:path>
          </a:pathLst>
        </a:custGeom>
        <a:noFill/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21588460">
        <a:off x="2612262" y="960431"/>
        <a:ext cx="21471" cy="21471"/>
      </dsp:txXfrm>
    </dsp:sp>
    <dsp:sp modelId="{AF8AD315-45B0-4EC0-A699-EE80544ABC84}">
      <dsp:nvSpPr>
        <dsp:cNvPr id="0" name=""/>
        <dsp:cNvSpPr/>
      </dsp:nvSpPr>
      <dsp:spPr>
        <a:xfrm>
          <a:off x="2837715" y="720175"/>
          <a:ext cx="5443204" cy="5005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Planirani su u iznosu od 1.428.000,00 kn.</a:t>
          </a:r>
          <a:endParaRPr lang="hr-HR" sz="1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37715" y="720175"/>
        <a:ext cx="5443204" cy="500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5403" cy="336788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588627" y="6397807"/>
            <a:ext cx="4275403" cy="336788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7" rIns="91412" bIns="45707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86632" y="3199490"/>
            <a:ext cx="7893050" cy="3031093"/>
          </a:xfrm>
          <a:prstGeom prst="rect">
            <a:avLst/>
          </a:prstGeom>
        </p:spPr>
        <p:txBody>
          <a:bodyPr vert="horz" lIns="91412" tIns="45707" rIns="91412" bIns="45707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6788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6788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28355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9486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10.12.2014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Relationship Id="rId1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PRORAČUN ZADARSKE ŽUPANIJE ZA 2015. GODINU I PROJEKCIJA ZA 2016. i 2017.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006600"/>
                </a:solidFill>
              </a:rPr>
              <a:t>- </a:t>
            </a:r>
            <a:r>
              <a:rPr lang="hr-HR" sz="2900" b="1" dirty="0" smtClean="0">
                <a:solidFill>
                  <a:srgbClr val="006600"/>
                </a:solidFill>
              </a:rPr>
              <a:t>proračun za građane -</a:t>
            </a:r>
            <a:br>
              <a:rPr lang="hr-HR" sz="2900" b="1" dirty="0" smtClean="0">
                <a:solidFill>
                  <a:srgbClr val="006600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59632" y="4653136"/>
            <a:ext cx="6840760" cy="151216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500" b="1" dirty="0" smtClean="0">
                <a:solidFill>
                  <a:srgbClr val="121284"/>
                </a:solidFill>
              </a:rPr>
              <a:t>Nacrt prijedloga Proračuna Zadarske županije za 2015. godinu s prijedlogom projekcija za  2016. i 2017. godinu usvojen je na 22. sjednici Kolegija župana 13. studenog 2014. godine i poslan Županijskoj skupštini na donošenje</a:t>
            </a:r>
          </a:p>
          <a:p>
            <a:pPr algn="ctr">
              <a:buNone/>
            </a:pPr>
            <a:endParaRPr lang="hr-HR" sz="2400" b="1" dirty="0" smtClean="0">
              <a:solidFill>
                <a:srgbClr val="121284"/>
              </a:solidFill>
            </a:endParaRPr>
          </a:p>
          <a:p>
            <a:endParaRPr lang="hr-HR" sz="800" dirty="0" smtClean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 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 smtClean="0">
                <a:solidFill>
                  <a:srgbClr val="121284"/>
                </a:solidFill>
              </a:rPr>
              <a:t> Zadar, studeni 2014.</a:t>
            </a:r>
            <a:endParaRPr lang="hr-HR" sz="29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900" b="1" dirty="0" smtClean="0"/>
              <a:t>Razvojni projekti planirani u Proračunu Zadarske županije za 2015. godinu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9" descr="http://wmd.hr/slike/zadars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5" y="5857892"/>
            <a:ext cx="1006936" cy="1000108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7" name="Pravokutnik 26"/>
          <p:cNvSpPr/>
          <p:nvPr/>
        </p:nvSpPr>
        <p:spPr>
          <a:xfrm>
            <a:off x="827584" y="2060848"/>
            <a:ext cx="7416824" cy="5040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/>
              <a:t>Razvojni projekti                                                                            </a:t>
            </a:r>
            <a:r>
              <a:rPr lang="hr-HR" b="1" u="sng" dirty="0" smtClean="0"/>
              <a:t>41.885.149,35 kn</a:t>
            </a:r>
            <a:endParaRPr lang="hr-HR" b="1" u="sng" dirty="0"/>
          </a:p>
        </p:txBody>
      </p:sp>
      <p:sp>
        <p:nvSpPr>
          <p:cNvPr id="28" name="Pravokutnik 27"/>
          <p:cNvSpPr/>
          <p:nvPr/>
        </p:nvSpPr>
        <p:spPr>
          <a:xfrm>
            <a:off x="827584" y="2636912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1. Uspostava učinkovitog sustava upravljanja potencijalima i resursima               2.201.091,76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827584" y="3068960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2. Razvoj konkurentnog poduzetništva, turizma, poljoprivrede i ribarstva           4.435.236,88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27584" y="3501008"/>
            <a:ext cx="7416824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3. Prepoznatljivost i očuvanje kulturne i prirodne baštine                                      25.494.900,00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827584" y="3861048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4. Unapređenje zaštite okoliša i kvalitete života                                                          9.753.920,71 kn</a:t>
            </a:r>
            <a:endParaRPr lang="hr-HR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 animBg="1"/>
      <p:bldP spid="28" grpId="0" build="allAtOnce" animBg="1"/>
      <p:bldP spid="32" grpId="0" build="allAtOnce" animBg="1"/>
      <p:bldP spid="15" grpId="0" build="allAtOnce" animBg="1"/>
      <p:bldP spid="16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planirani u Proračunu Zadarske županije za  2015.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5152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52124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1. Uspostava učinkovitog sustava upravljanja potencijalima i resursima                   2.201.091,76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76872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Pomoćnici u nastavi                                                                                                   776.243,88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168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1.1. Jačanje i umrežavanje organizacija civilnog društva                                          814.443,88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1403648" y="2636912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err="1" smtClean="0">
                <a:solidFill>
                  <a:schemeClr val="tx1"/>
                </a:solidFill>
              </a:rPr>
              <a:t>AgVentures</a:t>
            </a:r>
            <a:r>
              <a:rPr lang="hr-HR" sz="1600" i="1" dirty="0" smtClean="0">
                <a:solidFill>
                  <a:schemeClr val="tx1"/>
                </a:solidFill>
              </a:rPr>
              <a:t>       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38.200,00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3140968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1.2. Jačanje kapaciteta i učinkovitog rada javnog sektora                                        490.000,00 kn    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1" name="Pravokutnik 50"/>
          <p:cNvSpPr/>
          <p:nvPr/>
        </p:nvSpPr>
        <p:spPr>
          <a:xfrm>
            <a:off x="1403648" y="3501008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Europa </a:t>
            </a:r>
            <a:r>
              <a:rPr lang="hr-HR" sz="1600" i="1" dirty="0" err="1" smtClean="0">
                <a:solidFill>
                  <a:schemeClr val="tx1"/>
                </a:solidFill>
              </a:rPr>
              <a:t>Direct</a:t>
            </a:r>
            <a:r>
              <a:rPr lang="hr-HR" sz="1600" i="1" dirty="0" smtClean="0">
                <a:solidFill>
                  <a:schemeClr val="tx1"/>
                </a:solidFill>
              </a:rPr>
              <a:t> Zadar   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490.000,00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2" name="Pravokutnik 51"/>
          <p:cNvSpPr/>
          <p:nvPr/>
        </p:nvSpPr>
        <p:spPr>
          <a:xfrm>
            <a:off x="251520" y="400506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1.3. Jačanje kapaciteta i učinkovitosti poduzetničkog sektora                                 896.647,88 kn                                        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3" name="Pravokutnik 52"/>
          <p:cNvSpPr/>
          <p:nvPr/>
        </p:nvSpPr>
        <p:spPr>
          <a:xfrm>
            <a:off x="1403648" y="4365104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SPARC                                                                                                             150.000,00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4" name="Pravokutnik 53"/>
          <p:cNvSpPr/>
          <p:nvPr/>
        </p:nvSpPr>
        <p:spPr>
          <a:xfrm>
            <a:off x="1403648" y="4725144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CITEK                                                                                                              144.770,00 kn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5" name="Pravokutnik 54"/>
          <p:cNvSpPr/>
          <p:nvPr/>
        </p:nvSpPr>
        <p:spPr>
          <a:xfrm>
            <a:off x="1403648" y="5085184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Kompetentni dionici                                                                                      79.182,00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6" name="Pravokutnik 55"/>
          <p:cNvSpPr/>
          <p:nvPr/>
        </p:nvSpPr>
        <p:spPr>
          <a:xfrm>
            <a:off x="1403648" y="5445224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COWORKING                                                                                                   61.193,00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7" name="Pravokutnik 56"/>
          <p:cNvSpPr/>
          <p:nvPr/>
        </p:nvSpPr>
        <p:spPr>
          <a:xfrm>
            <a:off x="1403648" y="5805264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HEAR ME OUT                                                                                               461.502,88 kn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animBg="1"/>
      <p:bldP spid="26" grpId="0" build="p" animBg="1"/>
      <p:bldP spid="33" grpId="0" build="p" animBg="1"/>
      <p:bldP spid="48" grpId="0" build="p" animBg="1"/>
      <p:bldP spid="50" grpId="0" build="p" animBg="1"/>
      <p:bldP spid="51" grpId="0" build="p" animBg="1"/>
      <p:bldP spid="52" grpId="0" build="p" animBg="1"/>
      <p:bldP spid="53" grpId="0" build="p" animBg="1"/>
      <p:bldP spid="54" grpId="0" build="p" animBg="1"/>
      <p:bldP spid="55" grpId="0" build="p" animBg="1"/>
      <p:bldP spid="56" grpId="0" build="p" animBg="1"/>
      <p:bldP spid="5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planirani u Proračunu Zadarske županije za  2015.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5152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52124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                 4.435.236,88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7687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ECO SEA                                                                                                      1.369.904,88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168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2.1. Razvoj konkurentne poljoprivrede, ribarstva i </a:t>
            </a:r>
            <a:r>
              <a:rPr lang="hr-HR" sz="1600" b="1" dirty="0" err="1" smtClean="0">
                <a:solidFill>
                  <a:schemeClr val="tx1"/>
                </a:solidFill>
              </a:rPr>
              <a:t>akvakulture</a:t>
            </a:r>
            <a:r>
              <a:rPr lang="hr-HR" sz="1600" b="1" dirty="0" smtClean="0">
                <a:solidFill>
                  <a:schemeClr val="tx1"/>
                </a:solidFill>
              </a:rPr>
              <a:t>                          1.384.704,88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1403648" y="256490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BEE PROMOTED                                                                                             14.800,00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292494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2.2. Razvoj ruralnih područja                                                                                       2.371.000,00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1" name="Pravokutnik 50"/>
          <p:cNvSpPr/>
          <p:nvPr/>
        </p:nvSpPr>
        <p:spPr>
          <a:xfrm>
            <a:off x="1403648" y="328498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kompetencija Plavo-zeleni                                                                           200.000,00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3648" y="357301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Seljačka tržnica                                                                                                           135.000,00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386104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Pojedinačni planovi navodnjavanja                                                                     1.726.000,00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414908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Upravljanje i održavanje SN </a:t>
            </a:r>
            <a:r>
              <a:rPr lang="hr-HR" sz="1600" dirty="0" err="1" smtClean="0">
                <a:solidFill>
                  <a:schemeClr val="tx1"/>
                </a:solidFill>
              </a:rPr>
              <a:t>Baštica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310.000,00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251520" y="450912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2.3. Uvođenje znanja, novih tehnologija i inovacija u gospodarstvo                     679.532,00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486916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smtClean="0">
                <a:solidFill>
                  <a:schemeClr val="tx1"/>
                </a:solidFill>
              </a:rPr>
              <a:t>Mazin </a:t>
            </a:r>
            <a:r>
              <a:rPr lang="hr-HR" sz="1600" i="1" dirty="0" err="1" smtClean="0">
                <a:solidFill>
                  <a:schemeClr val="tx1"/>
                </a:solidFill>
              </a:rPr>
              <a:t>outdoor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70.000,00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03648" y="515719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ribarske infrastrukture                                                                                 200.000,00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544522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BEE PROMOTED                                                                                            209.899,00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03648" y="573325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I-CIA </a:t>
            </a:r>
            <a:r>
              <a:rPr lang="hr-HR" sz="1600" dirty="0" err="1" smtClean="0">
                <a:solidFill>
                  <a:schemeClr val="tx1"/>
                </a:solidFill>
              </a:rPr>
              <a:t>of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Sme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99.633,00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1403648" y="602128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za razvoj novih tehnologija                                                                          100.000,00 kn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6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2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4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6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8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build="p" animBg="1"/>
      <p:bldP spid="26" grpId="0" build="p" animBg="1"/>
      <p:bldP spid="33" grpId="0" build="p" animBg="1"/>
      <p:bldP spid="48" grpId="0" uiExpand="1" build="p" animBg="1"/>
      <p:bldP spid="50" grpId="0" build="p" animBg="1"/>
      <p:bldP spid="51" grpId="0" build="p" animBg="1"/>
      <p:bldP spid="19" grpId="0" build="p" animBg="1"/>
      <p:bldP spid="20" grpId="0" build="p" animBg="1"/>
      <p:bldP spid="21" grpId="0" build="p" animBg="1"/>
      <p:bldP spid="22" grpId="0" build="p" animBg="1"/>
      <p:bldP spid="23" grpId="0" build="p" animBg="1"/>
      <p:bldP spid="24" grpId="0" build="p" animBg="1"/>
      <p:bldP spid="25" grpId="0" build="p" animBg="1"/>
      <p:bldP spid="28" grpId="0" build="p" animBg="1"/>
      <p:bldP spid="29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planirani u Proračunu Zadarske županije za  2015.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5152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52124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7" name="Pravokutnik 26"/>
          <p:cNvSpPr/>
          <p:nvPr/>
        </p:nvSpPr>
        <p:spPr>
          <a:xfrm>
            <a:off x="251520" y="148478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3. Prepoznatljivost i očuvanje kulturne i prirodne baštine                                           25.494.900,00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34888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HERA                                                                                                         24.887.560,00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8884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3.1. Očuvanje, zaštita i održiva uporaba prirodne i kulturne baštine               25.494.900,00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1403648" y="263691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SAVE H</a:t>
            </a:r>
            <a:r>
              <a:rPr lang="hr-HR" sz="1600" baseline="-25000" dirty="0" smtClean="0">
                <a:solidFill>
                  <a:schemeClr val="tx1"/>
                </a:solidFill>
              </a:rPr>
              <a:t>2</a:t>
            </a:r>
            <a:r>
              <a:rPr lang="hr-HR" sz="1600" dirty="0" smtClean="0">
                <a:solidFill>
                  <a:schemeClr val="tx1"/>
                </a:solidFill>
              </a:rPr>
              <a:t>0                                                                                                        607.340,00 kn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build="allAtOnce" animBg="1"/>
      <p:bldP spid="26" grpId="0" build="allAtOnce" animBg="1"/>
      <p:bldP spid="33" grpId="0" build="allAtOnce" animBg="1"/>
      <p:bldP spid="48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planirani u Proračunu Zadarske županije za  2015.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5152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52124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                                                               9.753.920,71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7687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Zeleni otoci                                                                                                   473.850,00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168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Razvoj društvene, zdravstvene i socijalne infrastrukture i usluga                4.646.134,13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1403648" y="256490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REACH OUT                                                                                                   526.360,00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1403648" y="285293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ICT                                                                                                                     80.000,00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03648" y="314096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HOLISTIC                                                                                                     2.854.124,00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03648" y="342900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err="1" smtClean="0">
                <a:solidFill>
                  <a:schemeClr val="tx1"/>
                </a:solidFill>
              </a:rPr>
              <a:t>Step</a:t>
            </a:r>
            <a:r>
              <a:rPr lang="hr-HR" sz="1600" i="1" dirty="0" smtClean="0">
                <a:solidFill>
                  <a:schemeClr val="tx1"/>
                </a:solidFill>
              </a:rPr>
              <a:t> </a:t>
            </a:r>
            <a:r>
              <a:rPr lang="hr-HR" sz="1600" i="1" dirty="0" err="1" smtClean="0">
                <a:solidFill>
                  <a:schemeClr val="tx1"/>
                </a:solidFill>
              </a:rPr>
              <a:t>forward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198.509,58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403648" y="371703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Kneževa palača                                                                                                51.700,00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03648" y="400506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Zdravstveno turistički centar Biograd na Moru                                                     461.590,55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251520" y="436510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Unapređenje zaštite okoliša i povećanje energetske učinkovitosti             5.107.786,58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472514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HAZADR                                                                                                      1.140.612,00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501317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ISCOPE                                                                                                            175.980,58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403648" y="530120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BLUENE                                                                                                          303.488,00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558924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err="1" smtClean="0">
                <a:solidFill>
                  <a:schemeClr val="tx1"/>
                </a:solidFill>
              </a:rPr>
              <a:t>Republic</a:t>
            </a:r>
            <a:r>
              <a:rPr lang="hr-HR" sz="1600" i="1" dirty="0" smtClean="0">
                <a:solidFill>
                  <a:schemeClr val="tx1"/>
                </a:solidFill>
              </a:rPr>
              <a:t> med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264.220,00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03648" y="587727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Energetski projekti                                                                                                 3.095.000,00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616530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CB GREEN                                                                                                      128.486,00 kn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7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7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9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9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3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5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build="allAtOnce" animBg="1"/>
      <p:bldP spid="26" grpId="0" build="allAtOnce" animBg="1"/>
      <p:bldP spid="33" grpId="0" build="allAtOnce" animBg="1"/>
      <p:bldP spid="48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  <p:bldP spid="21" grpId="0" build="allAtOnce" animBg="1"/>
      <p:bldP spid="22" grpId="0" build="allAtOnce" animBg="1"/>
      <p:bldP spid="23" grpId="0" build="allAtOnce" animBg="1"/>
      <p:bldP spid="24" grpId="0" build="allAtOnce" animBg="1"/>
      <p:bldP spid="2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900" b="1" dirty="0" smtClean="0"/>
              <a:t>Proračun Zadarske županije za 2015.godinu i projekcije za 2016. i 2017. godinu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9" descr="http://wmd.hr/slike/zadars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5" y="5857892"/>
            <a:ext cx="1006936" cy="1000108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7" name="Pravokutnik 26"/>
          <p:cNvSpPr/>
          <p:nvPr/>
        </p:nvSpPr>
        <p:spPr>
          <a:xfrm>
            <a:off x="2267744" y="2060848"/>
            <a:ext cx="3888432" cy="5760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Proračun za 2015. godinu</a:t>
            </a:r>
            <a:endParaRPr lang="hr-HR" sz="2400" b="1" dirty="0"/>
          </a:p>
        </p:txBody>
      </p:sp>
      <p:sp>
        <p:nvSpPr>
          <p:cNvPr id="28" name="Pravokutnik 27"/>
          <p:cNvSpPr/>
          <p:nvPr/>
        </p:nvSpPr>
        <p:spPr>
          <a:xfrm>
            <a:off x="1403648" y="2636912"/>
            <a:ext cx="547260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Prihodi i primici </a:t>
            </a:r>
            <a:r>
              <a:rPr lang="hr-HR" b="1" dirty="0" smtClean="0">
                <a:solidFill>
                  <a:schemeClr val="tx1"/>
                </a:solidFill>
                <a:latin typeface="Calibri"/>
              </a:rPr>
              <a:t>→                                231.850.720,81 kn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Calibri"/>
              </a:rPr>
              <a:t>Višak prihoda iz prethodne godine → 10.949.279,19 kn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1331640" y="3933056"/>
            <a:ext cx="2808312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Projekcija za 2016. godinu</a:t>
            </a:r>
            <a:endParaRPr lang="hr-HR" dirty="0"/>
          </a:p>
        </p:txBody>
      </p:sp>
      <p:sp>
        <p:nvSpPr>
          <p:cNvPr id="30" name="Pravokutnik 29"/>
          <p:cNvSpPr/>
          <p:nvPr/>
        </p:nvSpPr>
        <p:spPr>
          <a:xfrm>
            <a:off x="4139952" y="3933056"/>
            <a:ext cx="2808312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Projekcija za 2017. godinu</a:t>
            </a:r>
            <a:endParaRPr lang="hr-HR" dirty="0"/>
          </a:p>
        </p:txBody>
      </p:sp>
      <p:sp>
        <p:nvSpPr>
          <p:cNvPr id="32" name="Pravokutnik 31"/>
          <p:cNvSpPr/>
          <p:nvPr/>
        </p:nvSpPr>
        <p:spPr>
          <a:xfrm>
            <a:off x="1403648" y="3284984"/>
            <a:ext cx="547260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Rashodi i izdaci</a:t>
            </a:r>
            <a:r>
              <a:rPr lang="hr-HR" b="1" dirty="0" smtClean="0">
                <a:solidFill>
                  <a:schemeClr val="tx1"/>
                </a:solidFill>
                <a:latin typeface="Calibri"/>
              </a:rPr>
              <a:t>→                                  242.800.000,00 kn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1331640" y="4293096"/>
            <a:ext cx="2808312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230.000.000,00 kn</a:t>
            </a:r>
            <a:endParaRPr lang="hr-HR" dirty="0" smtClean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4139952" y="4293096"/>
            <a:ext cx="2808312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206.250.000,00 kn</a:t>
            </a:r>
            <a:endParaRPr lang="hr-HR" dirty="0" smtClean="0">
              <a:solidFill>
                <a:schemeClr val="tx1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Prihodi i primici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9" descr="http://wmd.hr/slike/zadarsk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5947062"/>
            <a:ext cx="1008112" cy="91093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1844824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pojedinih grupa prihoda u Proračunu Zadarske 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županije za 2015. godinu</a:t>
            </a:r>
            <a:endParaRPr lang="vi-VN" sz="1100" b="1" dirty="0" smtClean="0">
              <a:cs typeface="Arial" pitchFamily="34" charset="0"/>
            </a:endParaRP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Prihodi i primici </a:t>
            </a:r>
            <a:r>
              <a:rPr lang="hr-HR" sz="6400" b="1" noProof="0" dirty="0" smtClean="0">
                <a:latin typeface="+mj-lt"/>
                <a:ea typeface="+mj-ea"/>
                <a:cs typeface="+mj-cs"/>
              </a:rPr>
              <a:t>P</a:t>
            </a: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roračuna Zadarske županije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prihoda poslovanja, prihoda od prodaje nefinancijske imovine i</a:t>
            </a:r>
            <a:r>
              <a:rPr kumimoji="0" lang="hr-HR" sz="6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primitaka od financijske imovine i zaduživanja.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79512" y="1844824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prihoda i primitaka Proračuna Zadarske županije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za 2015. godinu                                                  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Grafikon 13"/>
          <p:cNvGraphicFramePr/>
          <p:nvPr/>
        </p:nvGraphicFramePr>
        <p:xfrm>
          <a:off x="5364088" y="2276872"/>
          <a:ext cx="388843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Tablica 14"/>
          <p:cNvGraphicFramePr>
            <a:graphicFrameLocks noGrp="1"/>
          </p:cNvGraphicFramePr>
          <p:nvPr/>
        </p:nvGraphicFramePr>
        <p:xfrm>
          <a:off x="251520" y="2492896"/>
          <a:ext cx="5040560" cy="1781523"/>
        </p:xfrm>
        <a:graphic>
          <a:graphicData uri="http://schemas.openxmlformats.org/drawingml/2006/table">
            <a:tbl>
              <a:tblPr/>
              <a:tblGrid>
                <a:gridCol w="2620774"/>
                <a:gridCol w="872739"/>
                <a:gridCol w="754959"/>
                <a:gridCol w="432048"/>
                <a:gridCol w="360040"/>
              </a:tblGrid>
              <a:tr h="25208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(u kn) </a:t>
                      </a:r>
                    </a:p>
                  </a:txBody>
                  <a:tcPr marL="25717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Plan 2014.</a:t>
                      </a:r>
                    </a:p>
                  </a:txBody>
                  <a:tcPr marL="25717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Plan 2015.</a:t>
                      </a:r>
                    </a:p>
                  </a:txBody>
                  <a:tcPr marL="25717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Indeks 15/14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Udio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99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POSLOVANJA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219.889.281,32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230.798.920,81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104,96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99,55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61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POREZA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76.500.000,00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74.900.000,00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32,31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63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POMOĆI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95.964.193,10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103.776.571,19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44,76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64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IMOVINE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11.739.112,50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13.210.000,00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5,70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da-DK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65 </a:t>
                      </a:r>
                      <a:r>
                        <a:rPr lang="da-DK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ADMINISTRATIVNIH PRISTOJBI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20.714.508,48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21.368.365,62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9,22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8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66 </a:t>
                      </a:r>
                      <a:r>
                        <a:rPr lang="pl-PL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PRODAJE PROIZVODA I ROBA TE PRUŽENIH </a:t>
                      </a:r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  <a:p>
                      <a:pPr algn="l" rtl="0" fontAlgn="ctr"/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USLUGA </a:t>
                      </a:r>
                      <a:endParaRPr lang="pl-PL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14.941.467,24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17.493.984,00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7,55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68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OSTALI PRIHODI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30.000,00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50.000,00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166,67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ica 17"/>
          <p:cNvGraphicFramePr>
            <a:graphicFrameLocks noGrp="1"/>
          </p:cNvGraphicFramePr>
          <p:nvPr/>
        </p:nvGraphicFramePr>
        <p:xfrm>
          <a:off x="251520" y="4293096"/>
          <a:ext cx="5040560" cy="210071"/>
        </p:xfrm>
        <a:graphic>
          <a:graphicData uri="http://schemas.openxmlformats.org/drawingml/2006/table">
            <a:tbl>
              <a:tblPr/>
              <a:tblGrid>
                <a:gridCol w="2620774"/>
                <a:gridCol w="872739"/>
                <a:gridCol w="754959"/>
                <a:gridCol w="432048"/>
                <a:gridCol w="360040"/>
              </a:tblGrid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r>
                        <a:rPr lang="pl-PL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PRODAJE NEFINANCIJSKE IMOVINE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994.774,42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1.001.800,00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0,43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ica 20"/>
          <p:cNvGraphicFramePr>
            <a:graphicFrameLocks noGrp="1"/>
          </p:cNvGraphicFramePr>
          <p:nvPr/>
        </p:nvGraphicFramePr>
        <p:xfrm>
          <a:off x="251520" y="4509120"/>
          <a:ext cx="5040560" cy="210071"/>
        </p:xfrm>
        <a:graphic>
          <a:graphicData uri="http://schemas.openxmlformats.org/drawingml/2006/table">
            <a:tbl>
              <a:tblPr/>
              <a:tblGrid>
                <a:gridCol w="2620774"/>
                <a:gridCol w="872739"/>
                <a:gridCol w="754959"/>
                <a:gridCol w="432048"/>
                <a:gridCol w="360040"/>
              </a:tblGrid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PRIMICI OD FINANCIJSKE IMOVINE I ZADUŽIVANJA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150.000,00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50.000,00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33,</a:t>
                      </a:r>
                      <a:r>
                        <a:rPr lang="hr-HR" sz="6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ica 22"/>
          <p:cNvGraphicFramePr>
            <a:graphicFrameLocks noGrp="1"/>
          </p:cNvGraphicFramePr>
          <p:nvPr/>
        </p:nvGraphicFramePr>
        <p:xfrm>
          <a:off x="251520" y="4725144"/>
          <a:ext cx="5040560" cy="226998"/>
        </p:xfrm>
        <a:graphic>
          <a:graphicData uri="http://schemas.openxmlformats.org/drawingml/2006/table">
            <a:tbl>
              <a:tblPr/>
              <a:tblGrid>
                <a:gridCol w="2620774"/>
                <a:gridCol w="872739"/>
                <a:gridCol w="754959"/>
                <a:gridCol w="432048"/>
                <a:gridCol w="360040"/>
              </a:tblGrid>
              <a:tr h="22699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UKUPNO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221.034.055,74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231.850.720,81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104,89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 build="allAtOnce"/>
      <p:bldP spid="20" grpId="0" build="allAtOnce"/>
      <p:bldGraphic spid="1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Rezervirano mjesto sadržaj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0711437"/>
              </p:ext>
            </p:extLst>
          </p:nvPr>
        </p:nvGraphicFramePr>
        <p:xfrm>
          <a:off x="0" y="4714884"/>
          <a:ext cx="8928000" cy="2392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Prihodi i primici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5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6890247"/>
              </p:ext>
            </p:extLst>
          </p:nvPr>
        </p:nvGraphicFramePr>
        <p:xfrm>
          <a:off x="0" y="1071546"/>
          <a:ext cx="8928000" cy="44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 spd="slow" advClick="0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Graphic spid="1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Rashodi i izdaci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95536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9" descr="http://wmd.hr/slike/zadarsk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5947062"/>
            <a:ext cx="1008112" cy="91093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4844" y="2062009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pojedinih grupa rashoda u Proračunu Zadarske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 županije za 2015. godinu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0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rashoda poslovanja, rashoda za nabavu nefinancijske imovine i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7504" y="1988840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Proračuna Zadarske županije za    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2015. godinu</a:t>
            </a:r>
          </a:p>
        </p:txBody>
      </p:sp>
      <p:graphicFrame>
        <p:nvGraphicFramePr>
          <p:cNvPr id="19" name="Tablic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4757247"/>
              </p:ext>
            </p:extLst>
          </p:nvPr>
        </p:nvGraphicFramePr>
        <p:xfrm>
          <a:off x="179512" y="2420888"/>
          <a:ext cx="4752528" cy="2027293"/>
        </p:xfrm>
        <a:graphic>
          <a:graphicData uri="http://schemas.openxmlformats.org/drawingml/2006/table">
            <a:tbl>
              <a:tblPr/>
              <a:tblGrid>
                <a:gridCol w="2088232"/>
                <a:gridCol w="883962"/>
                <a:gridCol w="782156"/>
                <a:gridCol w="547508"/>
                <a:gridCol w="450670"/>
              </a:tblGrid>
              <a:tr h="39390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(u kn) 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Plan </a:t>
                      </a:r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2014.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Plan 2015.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Indeks 15/14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Udio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956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RASHODI POSLOVANJA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188.457.915,04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203.939.778,45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83,99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196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31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RASHODI ZA ZAPOSLENE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33.132.613,47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35.408.294,97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106,87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14,58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32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MATERIJALNI RASHODI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104.072.298,82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107.632.066,10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44,33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34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FINANCIJSKI RASHODI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998.452,84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990.066,00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0,41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35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SUBVENCIJE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2.906.000,00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2.476.000,00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1,02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36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POMOĆI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20.132.283,35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14.745.639,27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6,07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133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37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NAKNADE GRAĐANIMA I 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KUĆANSTVIMA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IZ 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PRORAČUNA 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16.997.999,36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17.654.914,91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7,27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38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OSTALI RASHODI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10.218.267,20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25.032.797,20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244,98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10,31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ic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765066"/>
              </p:ext>
            </p:extLst>
          </p:nvPr>
        </p:nvGraphicFramePr>
        <p:xfrm>
          <a:off x="179512" y="4437112"/>
          <a:ext cx="4752529" cy="432048"/>
        </p:xfrm>
        <a:graphic>
          <a:graphicData uri="http://schemas.openxmlformats.org/drawingml/2006/table">
            <a:tbl>
              <a:tblPr/>
              <a:tblGrid>
                <a:gridCol w="2142149"/>
                <a:gridCol w="810179"/>
                <a:gridCol w="792088"/>
                <a:gridCol w="539882"/>
                <a:gridCol w="468231"/>
              </a:tblGrid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4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RASHODI ZA NABAVU NEFINANCIJSKE </a:t>
                      </a:r>
                      <a:endParaRPr lang="hr-HR" sz="6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IMOVINE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42.766.661,96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35.932.221,55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14,80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ic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4751732"/>
              </p:ext>
            </p:extLst>
          </p:nvPr>
        </p:nvGraphicFramePr>
        <p:xfrm>
          <a:off x="179512" y="4869160"/>
          <a:ext cx="4752528" cy="504056"/>
        </p:xfrm>
        <a:graphic>
          <a:graphicData uri="http://schemas.openxmlformats.org/drawingml/2006/table">
            <a:tbl>
              <a:tblPr/>
              <a:tblGrid>
                <a:gridCol w="2130444"/>
                <a:gridCol w="821884"/>
                <a:gridCol w="816918"/>
                <a:gridCol w="491641"/>
                <a:gridCol w="491641"/>
              </a:tblGrid>
              <a:tr h="50405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5 </a:t>
                      </a:r>
                      <a:r>
                        <a:rPr lang="pl-PL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IZDACI ZA FINANCIJSKU IMOVINU I OTPLATU </a:t>
                      </a:r>
                      <a:endParaRPr lang="pl-PL" sz="6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ctr"/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ZAJMOVA</a:t>
                      </a:r>
                      <a:endParaRPr lang="pl-PL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3.275.423,00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2.928.000,00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1,21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ic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1371254"/>
              </p:ext>
            </p:extLst>
          </p:nvPr>
        </p:nvGraphicFramePr>
        <p:xfrm>
          <a:off x="179512" y="5373216"/>
          <a:ext cx="4752527" cy="360040"/>
        </p:xfrm>
        <a:graphic>
          <a:graphicData uri="http://schemas.openxmlformats.org/drawingml/2006/table">
            <a:tbl>
              <a:tblPr/>
              <a:tblGrid>
                <a:gridCol w="2160239"/>
                <a:gridCol w="792088"/>
                <a:gridCol w="864096"/>
                <a:gridCol w="432048"/>
                <a:gridCol w="504056"/>
              </a:tblGrid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UKUPNO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234.500.000,00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242.800.000,00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Grafikon 25"/>
          <p:cNvGraphicFramePr/>
          <p:nvPr/>
        </p:nvGraphicFramePr>
        <p:xfrm>
          <a:off x="5183560" y="2564904"/>
          <a:ext cx="3780928" cy="3056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 build="allAtOnce"/>
      <p:bldP spid="21" grpId="0" build="allAtOnce"/>
      <p:bldGraphic spid="2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Rashodi i izdaci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223896"/>
              </p:ext>
            </p:extLst>
          </p:nvPr>
        </p:nvGraphicFramePr>
        <p:xfrm>
          <a:off x="0" y="11429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9" descr="http://wmd.hr/slike/zadarska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15272" y="5947062"/>
            <a:ext cx="1008112" cy="9109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Rashodi i izdaci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249307"/>
              </p:ext>
            </p:extLst>
          </p:nvPr>
        </p:nvGraphicFramePr>
        <p:xfrm>
          <a:off x="251520" y="1772816"/>
          <a:ext cx="8229600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32901038"/>
              </p:ext>
            </p:extLst>
          </p:nvPr>
        </p:nvGraphicFramePr>
        <p:xfrm>
          <a:off x="251520" y="3429000"/>
          <a:ext cx="828092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0" name="Picture 9" descr="http://wmd.hr/slike/zadarska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40352" y="5947062"/>
            <a:ext cx="1008112" cy="9109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404664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>
          <a:xfrm>
            <a:off x="179512" y="1196752"/>
            <a:ext cx="8513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</a:t>
            </a:r>
            <a:r>
              <a:rPr lang="hr-HR" sz="1600" b="1" dirty="0" smtClean="0">
                <a:cs typeface="Arial" pitchFamily="34" charset="0"/>
              </a:rPr>
              <a:t>Tablica 3. Rashodi Proračuna Zadarske županije po </a:t>
            </a:r>
            <a:r>
              <a:rPr lang="hr-HR" sz="1600" b="1" u="sng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600" b="1" dirty="0" smtClean="0">
                <a:cs typeface="Arial" pitchFamily="34" charset="0"/>
              </a:rPr>
              <a:t>u milijunima kuna</a:t>
            </a:r>
          </a:p>
        </p:txBody>
      </p:sp>
      <p:graphicFrame>
        <p:nvGraphicFramePr>
          <p:cNvPr id="23" name="Grafikon 22"/>
          <p:cNvGraphicFramePr/>
          <p:nvPr>
            <p:extLst>
              <p:ext uri="{D42A27DB-BD31-4B8C-83A1-F6EECF244321}">
                <p14:modId xmlns:p14="http://schemas.microsoft.com/office/powerpoint/2010/main" xmlns="" val="928178017"/>
              </p:ext>
            </p:extLst>
          </p:nvPr>
        </p:nvGraphicFramePr>
        <p:xfrm>
          <a:off x="0" y="1556792"/>
          <a:ext cx="802838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66305633"/>
      </p:ext>
    </p:extLst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  <p:bldGraphic spid="2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404664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/>
        </p:nvSpPr>
        <p:spPr>
          <a:xfrm>
            <a:off x="0" y="1285860"/>
            <a:ext cx="87484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r>
              <a:rPr lang="hr-HR" sz="1600" b="1" dirty="0" smtClean="0">
                <a:cs typeface="Arial" pitchFamily="34" charset="0"/>
              </a:rPr>
              <a:t>Tablica 4. Rashodi Proračuna Zadarske županije po </a:t>
            </a:r>
            <a:r>
              <a:rPr lang="hr-HR" sz="1600" b="1" u="sng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600" b="1" dirty="0" smtClean="0">
                <a:cs typeface="Arial" pitchFamily="34" charset="0"/>
              </a:rPr>
              <a:t>u milijunima kuna</a:t>
            </a:r>
          </a:p>
        </p:txBody>
      </p:sp>
      <p:graphicFrame>
        <p:nvGraphicFramePr>
          <p:cNvPr id="25" name="Grafikon 24"/>
          <p:cNvGraphicFramePr/>
          <p:nvPr>
            <p:extLst>
              <p:ext uri="{D42A27DB-BD31-4B8C-83A1-F6EECF244321}">
                <p14:modId xmlns:p14="http://schemas.microsoft.com/office/powerpoint/2010/main" xmlns="" val="3804420490"/>
              </p:ext>
            </p:extLst>
          </p:nvPr>
        </p:nvGraphicFramePr>
        <p:xfrm>
          <a:off x="107504" y="1772816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allAtOnce"/>
      <p:bldP spid="20" grpId="0" build="allAtOnce"/>
      <p:bldGraphic spid="25" grpId="0">
        <p:bldAsOne/>
      </p:bldGraphic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5084</TotalTime>
  <Words>1320</Words>
  <Application>Microsoft Office PowerPoint</Application>
  <PresentationFormat>Prikaz na zaslonu (4:3)</PresentationFormat>
  <Paragraphs>285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  REPUBLIKA HRVATSKA ZADARSKA ŽUPANIJA  PRORAČUN ZADARSKE ŽUPANIJE ZA 2015. GODINU I PROJEKCIJA ZA 2016. i 2017. GODINU - proračun za građane -  </vt:lpstr>
      <vt:lpstr> Proračun Zadarske županije za 2015.godinu i projekcije za 2016. i 2017. godinu </vt:lpstr>
      <vt:lpstr> Prihodi i primici Proračuna Zadarske županije </vt:lpstr>
      <vt:lpstr> Prihodi i primici proračuna Zadarske županije </vt:lpstr>
      <vt:lpstr> Rashodi i izdaci proračuna Zadarske županije </vt:lpstr>
      <vt:lpstr> Rashodi i izdaci proračuna Zadarske županije </vt:lpstr>
      <vt:lpstr> Rashodi i izdaci proračuna Zadarske županije </vt:lpstr>
      <vt:lpstr>  </vt:lpstr>
      <vt:lpstr>  </vt:lpstr>
      <vt:lpstr> Razvojni projekti planirani u Proračunu Zadarske županije za 2015. godinu </vt:lpstr>
      <vt:lpstr> Razvojni projekti planirani u Proračunu Zadarske županije za  2015. godinu  </vt:lpstr>
      <vt:lpstr> Razvojni projekti planirani u Proračunu Zadarske županije za  2015. godinu  </vt:lpstr>
      <vt:lpstr> Razvojni projekti planirani u Proračunu Zadarske županije za  2015. godinu  </vt:lpstr>
      <vt:lpstr> Razvojni projekti planirani u Proračunu Zadarske županije za  2015. godinu  </vt:lpstr>
    </vt:vector>
  </TitlesOfParts>
  <Company>ZADARSKA ŽUPANIJA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Bibijana Baričević</cp:lastModifiedBy>
  <cp:revision>726</cp:revision>
  <cp:lastPrinted>2014-12-02T14:28:38Z</cp:lastPrinted>
  <dcterms:created xsi:type="dcterms:W3CDTF">2014-10-06T07:52:48Z</dcterms:created>
  <dcterms:modified xsi:type="dcterms:W3CDTF">2014-12-10T11:52:40Z</dcterms:modified>
</cp:coreProperties>
</file>