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310" r:id="rId5"/>
    <p:sldId id="338" r:id="rId6"/>
    <p:sldId id="339" r:id="rId7"/>
    <p:sldId id="297" r:id="rId8"/>
    <p:sldId id="298" r:id="rId9"/>
    <p:sldId id="351" r:id="rId10"/>
    <p:sldId id="329" r:id="rId11"/>
    <p:sldId id="330" r:id="rId12"/>
    <p:sldId id="293" r:id="rId13"/>
    <p:sldId id="316" r:id="rId14"/>
    <p:sldId id="356" r:id="rId15"/>
    <p:sldId id="354" r:id="rId16"/>
    <p:sldId id="353" r:id="rId17"/>
    <p:sldId id="358" r:id="rId18"/>
    <p:sldId id="359" r:id="rId19"/>
    <p:sldId id="360" r:id="rId20"/>
    <p:sldId id="361" r:id="rId21"/>
    <p:sldId id="350" r:id="rId22"/>
    <p:sldId id="347" r:id="rId23"/>
    <p:sldId id="348" r:id="rId24"/>
    <p:sldId id="324" r:id="rId25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  <p:cmAuthor id="1" name="Iva Vanjak" initials="IV" lastIdx="1" clrIdx="1">
    <p:extLst>
      <p:ext uri="{19B8F6BF-5375-455C-9EA6-DF929625EA0E}">
        <p15:presenceInfo xmlns:p15="http://schemas.microsoft.com/office/powerpoint/2012/main" userId="Iva Vanja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D0926E-3058-4511-BB4E-DDE3A64CA00D}" v="44" dt="2024-05-06T09:55:28.1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amni stil 2 - Isticanje 5/Isticanj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Tamni stil 2 - Isticanje 3/Isticanj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Srednji stil 4 - Istic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rednji stil 4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FD0F851-EC5A-4D38-B0AD-8093EC10F338}" styleName="Svijetli stil 1 - Isticanj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Srednji stil 2 - Isticanj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90" autoAdjust="0"/>
    <p:restoredTop sz="95195" autoAdjust="0"/>
  </p:normalViewPr>
  <p:slideViewPr>
    <p:cSldViewPr>
      <p:cViewPr varScale="1">
        <p:scale>
          <a:sx n="105" d="100"/>
          <a:sy n="105" d="100"/>
        </p:scale>
        <p:origin x="14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a Bugarija" userId="d9ee605c-3244-4b88-a933-747cb038d155" providerId="ADAL" clId="{E5D0926E-3058-4511-BB4E-DDE3A64CA00D}"/>
    <pc:docChg chg="undo custSel addSld delSld modSld">
      <pc:chgData name="Maja Bugarija" userId="d9ee605c-3244-4b88-a933-747cb038d155" providerId="ADAL" clId="{E5D0926E-3058-4511-BB4E-DDE3A64CA00D}" dt="2024-05-09T11:01:12.207" v="3018" actId="1076"/>
      <pc:docMkLst>
        <pc:docMk/>
      </pc:docMkLst>
      <pc:sldChg chg="modSp mod">
        <pc:chgData name="Maja Bugarija" userId="d9ee605c-3244-4b88-a933-747cb038d155" providerId="ADAL" clId="{E5D0926E-3058-4511-BB4E-DDE3A64CA00D}" dt="2024-05-09T06:42:39.190" v="3000" actId="1076"/>
        <pc:sldMkLst>
          <pc:docMk/>
          <pc:sldMk cId="0" sldId="293"/>
        </pc:sldMkLst>
        <pc:spChg chg="mod">
          <ac:chgData name="Maja Bugarija" userId="d9ee605c-3244-4b88-a933-747cb038d155" providerId="ADAL" clId="{E5D0926E-3058-4511-BB4E-DDE3A64CA00D}" dt="2024-05-07T09:52:30.136" v="2035" actId="1076"/>
          <ac:spMkLst>
            <pc:docMk/>
            <pc:sldMk cId="0" sldId="293"/>
            <ac:spMk id="5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7T09:52:35.764" v="2036" actId="1076"/>
          <ac:spMkLst>
            <pc:docMk/>
            <pc:sldMk cId="0" sldId="293"/>
            <ac:spMk id="6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9T06:42:39.190" v="3000" actId="1076"/>
          <ac:spMkLst>
            <pc:docMk/>
            <pc:sldMk cId="0" sldId="293"/>
            <ac:spMk id="18" creationId="{00000000-0000-0000-0000-000000000000}"/>
          </ac:spMkLst>
        </pc:spChg>
        <pc:graphicFrameChg chg="modGraphic">
          <ac:chgData name="Maja Bugarija" userId="d9ee605c-3244-4b88-a933-747cb038d155" providerId="ADAL" clId="{E5D0926E-3058-4511-BB4E-DDE3A64CA00D}" dt="2024-05-07T07:26:56.678" v="1305" actId="20577"/>
          <ac:graphicFrameMkLst>
            <pc:docMk/>
            <pc:sldMk cId="0" sldId="293"/>
            <ac:graphicFrameMk id="15" creationId="{00000000-0000-0000-0000-000000000000}"/>
          </ac:graphicFrameMkLst>
        </pc:graphicFrameChg>
      </pc:sldChg>
      <pc:sldChg chg="addSp delSp modSp mod modClrScheme chgLayout">
        <pc:chgData name="Maja Bugarija" userId="d9ee605c-3244-4b88-a933-747cb038d155" providerId="ADAL" clId="{E5D0926E-3058-4511-BB4E-DDE3A64CA00D}" dt="2024-05-07T09:59:45.923" v="2051" actId="14100"/>
        <pc:sldMkLst>
          <pc:docMk/>
          <pc:sldMk cId="0" sldId="297"/>
        </pc:sldMkLst>
        <pc:spChg chg="mod ord">
          <ac:chgData name="Maja Bugarija" userId="d9ee605c-3244-4b88-a933-747cb038d155" providerId="ADAL" clId="{E5D0926E-3058-4511-BB4E-DDE3A64CA00D}" dt="2024-04-29T13:22:33.822" v="619" actId="700"/>
          <ac:spMkLst>
            <pc:docMk/>
            <pc:sldMk cId="0" sldId="297"/>
            <ac:spMk id="2" creationId="{00000000-0000-0000-0000-000000000000}"/>
          </ac:spMkLst>
        </pc:spChg>
        <pc:spChg chg="add del mod">
          <ac:chgData name="Maja Bugarija" userId="d9ee605c-3244-4b88-a933-747cb038d155" providerId="ADAL" clId="{E5D0926E-3058-4511-BB4E-DDE3A64CA00D}" dt="2024-05-06T08:27:05.395" v="624"/>
          <ac:spMkLst>
            <pc:docMk/>
            <pc:sldMk cId="0" sldId="297"/>
            <ac:spMk id="4" creationId="{349435F9-99D7-8819-A597-70C6B352150E}"/>
          </ac:spMkLst>
        </pc:spChg>
        <pc:spChg chg="add del mod">
          <ac:chgData name="Maja Bugarija" userId="d9ee605c-3244-4b88-a933-747cb038d155" providerId="ADAL" clId="{E5D0926E-3058-4511-BB4E-DDE3A64CA00D}" dt="2024-04-29T12:01:07.319" v="526"/>
          <ac:spMkLst>
            <pc:docMk/>
            <pc:sldMk cId="0" sldId="297"/>
            <ac:spMk id="4" creationId="{6E8C54CF-11BD-5FE7-879C-72130FA3BB5D}"/>
          </ac:spMkLst>
        </pc:spChg>
        <pc:spChg chg="add del mod ord">
          <ac:chgData name="Maja Bugarija" userId="d9ee605c-3244-4b88-a933-747cb038d155" providerId="ADAL" clId="{E5D0926E-3058-4511-BB4E-DDE3A64CA00D}" dt="2024-04-29T13:22:33.822" v="619" actId="700"/>
          <ac:spMkLst>
            <pc:docMk/>
            <pc:sldMk cId="0" sldId="297"/>
            <ac:spMk id="6" creationId="{F82E2A79-87A9-9426-D553-D2A50CBB72C3}"/>
          </ac:spMkLst>
        </pc:spChg>
        <pc:spChg chg="add del mod">
          <ac:chgData name="Maja Bugarija" userId="d9ee605c-3244-4b88-a933-747cb038d155" providerId="ADAL" clId="{E5D0926E-3058-4511-BB4E-DDE3A64CA00D}" dt="2024-04-29T12:55:17.572" v="564"/>
          <ac:spMkLst>
            <pc:docMk/>
            <pc:sldMk cId="0" sldId="297"/>
            <ac:spMk id="10" creationId="{860FB452-9E6D-1305-D591-A831F0E72B1C}"/>
          </ac:spMkLst>
        </pc:spChg>
        <pc:spChg chg="del mod">
          <ac:chgData name="Maja Bugarija" userId="d9ee605c-3244-4b88-a933-747cb038d155" providerId="ADAL" clId="{E5D0926E-3058-4511-BB4E-DDE3A64CA00D}" dt="2024-04-29T12:01:21.294" v="530" actId="21"/>
          <ac:spMkLst>
            <pc:docMk/>
            <pc:sldMk cId="0" sldId="297"/>
            <ac:spMk id="16" creationId="{00000000-0000-0000-0000-000000000000}"/>
          </ac:spMkLst>
        </pc:spChg>
        <pc:spChg chg="add del">
          <ac:chgData name="Maja Bugarija" userId="d9ee605c-3244-4b88-a933-747cb038d155" providerId="ADAL" clId="{E5D0926E-3058-4511-BB4E-DDE3A64CA00D}" dt="2024-04-29T12:03:28.848" v="556" actId="21"/>
          <ac:spMkLst>
            <pc:docMk/>
            <pc:sldMk cId="0" sldId="297"/>
            <ac:spMk id="20" creationId="{00000000-0000-0000-0000-000000000000}"/>
          </ac:spMkLst>
        </pc:spChg>
        <pc:graphicFrameChg chg="add del mod">
          <ac:chgData name="Maja Bugarija" userId="d9ee605c-3244-4b88-a933-747cb038d155" providerId="ADAL" clId="{E5D0926E-3058-4511-BB4E-DDE3A64CA00D}" dt="2024-04-29T13:18:06.232" v="586" actId="478"/>
          <ac:graphicFrameMkLst>
            <pc:docMk/>
            <pc:sldMk cId="0" sldId="297"/>
            <ac:graphicFrameMk id="4" creationId="{F5C8B55E-4406-69D6-0757-9D50C7355CB5}"/>
          </ac:graphicFrameMkLst>
        </pc:graphicFrameChg>
        <pc:graphicFrameChg chg="add del modGraphic">
          <ac:chgData name="Maja Bugarija" userId="d9ee605c-3244-4b88-a933-747cb038d155" providerId="ADAL" clId="{E5D0926E-3058-4511-BB4E-DDE3A64CA00D}" dt="2024-04-29T12:03:24.261" v="555" actId="21"/>
          <ac:graphicFrameMkLst>
            <pc:docMk/>
            <pc:sldMk cId="0" sldId="297"/>
            <ac:graphicFrameMk id="5" creationId="{00000000-0000-0000-0000-000000000000}"/>
          </ac:graphicFrameMkLst>
        </pc:graphicFrameChg>
        <pc:graphicFrameChg chg="add del mod modGraphic">
          <ac:chgData name="Maja Bugarija" userId="d9ee605c-3244-4b88-a933-747cb038d155" providerId="ADAL" clId="{E5D0926E-3058-4511-BB4E-DDE3A64CA00D}" dt="2024-05-06T08:21:56.850" v="623" actId="478"/>
          <ac:graphicFrameMkLst>
            <pc:docMk/>
            <pc:sldMk cId="0" sldId="297"/>
            <ac:graphicFrameMk id="5" creationId="{314F533B-D986-3C9A-A5DB-BE726CF76CC6}"/>
          </ac:graphicFrameMkLst>
        </pc:graphicFrameChg>
        <pc:graphicFrameChg chg="add del mod">
          <ac:chgData name="Maja Bugarija" userId="d9ee605c-3244-4b88-a933-747cb038d155" providerId="ADAL" clId="{E5D0926E-3058-4511-BB4E-DDE3A64CA00D}" dt="2024-04-29T12:54:06.868" v="563" actId="21"/>
          <ac:graphicFrameMkLst>
            <pc:docMk/>
            <pc:sldMk cId="0" sldId="297"/>
            <ac:graphicFrameMk id="8" creationId="{22B29D3F-ECC0-7AC4-836F-F7A84C8B5F09}"/>
          </ac:graphicFrameMkLst>
        </pc:graphicFrameChg>
        <pc:graphicFrameChg chg="add del mod modGraphic">
          <ac:chgData name="Maja Bugarija" userId="d9ee605c-3244-4b88-a933-747cb038d155" providerId="ADAL" clId="{E5D0926E-3058-4511-BB4E-DDE3A64CA00D}" dt="2024-04-29T13:10:02.421" v="579" actId="21"/>
          <ac:graphicFrameMkLst>
            <pc:docMk/>
            <pc:sldMk cId="0" sldId="297"/>
            <ac:graphicFrameMk id="12" creationId="{69232568-0B45-13FC-A35F-48B89B545B3E}"/>
          </ac:graphicFrameMkLst>
        </pc:graphicFrameChg>
        <pc:graphicFrameChg chg="del">
          <ac:chgData name="Maja Bugarija" userId="d9ee605c-3244-4b88-a933-747cb038d155" providerId="ADAL" clId="{E5D0926E-3058-4511-BB4E-DDE3A64CA00D}" dt="2024-04-29T12:00:02.987" v="525" actId="478"/>
          <ac:graphicFrameMkLst>
            <pc:docMk/>
            <pc:sldMk cId="0" sldId="297"/>
            <ac:graphicFrameMk id="37" creationId="{EC2FBA70-2370-496D-93FB-EF6E05246471}"/>
          </ac:graphicFrameMkLst>
        </pc:graphicFrameChg>
        <pc:picChg chg="add del mod">
          <ac:chgData name="Maja Bugarija" userId="d9ee605c-3244-4b88-a933-747cb038d155" providerId="ADAL" clId="{E5D0926E-3058-4511-BB4E-DDE3A64CA00D}" dt="2024-04-29T13:17:07.838" v="584" actId="21"/>
          <ac:picMkLst>
            <pc:docMk/>
            <pc:sldMk cId="0" sldId="297"/>
            <ac:picMk id="3" creationId="{A82D871B-87CA-3264-F3E8-9C46386ED002}"/>
          </ac:picMkLst>
        </pc:picChg>
        <pc:picChg chg="add mod">
          <ac:chgData name="Maja Bugarija" userId="d9ee605c-3244-4b88-a933-747cb038d155" providerId="ADAL" clId="{E5D0926E-3058-4511-BB4E-DDE3A64CA00D}" dt="2024-05-07T09:59:45.923" v="2051" actId="14100"/>
          <ac:picMkLst>
            <pc:docMk/>
            <pc:sldMk cId="0" sldId="297"/>
            <ac:picMk id="3" creationId="{BD8B8981-8356-4CE7-7A43-7EA7CFECFF35}"/>
          </ac:picMkLst>
        </pc:picChg>
        <pc:picChg chg="add mod">
          <ac:chgData name="Maja Bugarija" userId="d9ee605c-3244-4b88-a933-747cb038d155" providerId="ADAL" clId="{E5D0926E-3058-4511-BB4E-DDE3A64CA00D}" dt="2024-05-06T08:31:44.989" v="637" actId="14100"/>
          <ac:picMkLst>
            <pc:docMk/>
            <pc:sldMk cId="0" sldId="297"/>
            <ac:picMk id="6" creationId="{25D791D0-A9B8-F2E4-4047-C6495945A04B}"/>
          </ac:picMkLst>
        </pc:picChg>
        <pc:picChg chg="add del mod">
          <ac:chgData name="Maja Bugarija" userId="d9ee605c-3244-4b88-a933-747cb038d155" providerId="ADAL" clId="{E5D0926E-3058-4511-BB4E-DDE3A64CA00D}" dt="2024-05-07T09:57:53.083" v="2042" actId="478"/>
          <ac:picMkLst>
            <pc:docMk/>
            <pc:sldMk cId="0" sldId="297"/>
            <ac:picMk id="7" creationId="{99D70E30-1249-B995-2433-3C1CB9C286A7}"/>
          </ac:picMkLst>
        </pc:picChg>
        <pc:picChg chg="add del mod ord">
          <ac:chgData name="Maja Bugarija" userId="d9ee605c-3244-4b88-a933-747cb038d155" providerId="ADAL" clId="{E5D0926E-3058-4511-BB4E-DDE3A64CA00D}" dt="2024-05-06T08:21:52.841" v="622" actId="478"/>
          <ac:picMkLst>
            <pc:docMk/>
            <pc:sldMk cId="0" sldId="297"/>
            <ac:picMk id="11" creationId="{01CD719A-623E-B999-7628-17D2C6F70416}"/>
          </ac:picMkLst>
        </pc:picChg>
      </pc:sldChg>
      <pc:sldChg chg="addSp delSp modSp mod">
        <pc:chgData name="Maja Bugarija" userId="d9ee605c-3244-4b88-a933-747cb038d155" providerId="ADAL" clId="{E5D0926E-3058-4511-BB4E-DDE3A64CA00D}" dt="2024-05-07T09:51:43.224" v="2034" actId="20577"/>
        <pc:sldMkLst>
          <pc:docMk/>
          <pc:sldMk cId="0" sldId="298"/>
        </pc:sldMkLst>
        <pc:spChg chg="mod">
          <ac:chgData name="Maja Bugarija" userId="d9ee605c-3244-4b88-a933-747cb038d155" providerId="ADAL" clId="{E5D0926E-3058-4511-BB4E-DDE3A64CA00D}" dt="2024-05-06T08:32:03.859" v="638" actId="20577"/>
          <ac:spMkLst>
            <pc:docMk/>
            <pc:sldMk cId="0" sldId="298"/>
            <ac:spMk id="2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6T08:50:02.563" v="654" actId="1076"/>
          <ac:spMkLst>
            <pc:docMk/>
            <pc:sldMk cId="0" sldId="298"/>
            <ac:spMk id="16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7T09:51:43.224" v="2034" actId="20577"/>
          <ac:spMkLst>
            <pc:docMk/>
            <pc:sldMk cId="0" sldId="298"/>
            <ac:spMk id="21" creationId="{00000000-0000-0000-0000-000000000000}"/>
          </ac:spMkLst>
        </pc:spChg>
        <pc:graphicFrameChg chg="add del mod">
          <ac:chgData name="Maja Bugarija" userId="d9ee605c-3244-4b88-a933-747cb038d155" providerId="ADAL" clId="{E5D0926E-3058-4511-BB4E-DDE3A64CA00D}" dt="2024-05-06T08:49:34.850" v="647" actId="478"/>
          <ac:graphicFrameMkLst>
            <pc:docMk/>
            <pc:sldMk cId="0" sldId="298"/>
            <ac:graphicFrameMk id="3" creationId="{9833E9BB-374A-4E54-FABB-35D14A3EB440}"/>
          </ac:graphicFrameMkLst>
        </pc:graphicFrameChg>
        <pc:graphicFrameChg chg="del">
          <ac:chgData name="Maja Bugarija" userId="d9ee605c-3244-4b88-a933-747cb038d155" providerId="ADAL" clId="{E5D0926E-3058-4511-BB4E-DDE3A64CA00D}" dt="2024-05-06T08:57:14.148" v="656" actId="21"/>
          <ac:graphicFrameMkLst>
            <pc:docMk/>
            <pc:sldMk cId="0" sldId="298"/>
            <ac:graphicFrameMk id="4" creationId="{00000000-0000-0000-0000-000000000000}"/>
          </ac:graphicFrameMkLst>
        </pc:graphicFrameChg>
        <pc:graphicFrameChg chg="add mod">
          <ac:chgData name="Maja Bugarija" userId="d9ee605c-3244-4b88-a933-747cb038d155" providerId="ADAL" clId="{E5D0926E-3058-4511-BB4E-DDE3A64CA00D}" dt="2024-05-07T09:50:15.188" v="2033" actId="14100"/>
          <ac:graphicFrameMkLst>
            <pc:docMk/>
            <pc:sldMk cId="0" sldId="298"/>
            <ac:graphicFrameMk id="5" creationId="{9833E9BB-374A-4E54-FABB-35D14A3EB440}"/>
          </ac:graphicFrameMkLst>
        </pc:graphicFrameChg>
        <pc:graphicFrameChg chg="add mod modGraphic">
          <ac:chgData name="Maja Bugarija" userId="d9ee605c-3244-4b88-a933-747cb038d155" providerId="ADAL" clId="{E5D0926E-3058-4511-BB4E-DDE3A64CA00D}" dt="2024-05-06T09:02:31.800" v="677" actId="14100"/>
          <ac:graphicFrameMkLst>
            <pc:docMk/>
            <pc:sldMk cId="0" sldId="298"/>
            <ac:graphicFrameMk id="8" creationId="{1DA6CC4D-E56A-46D4-C1BD-628A842E0C93}"/>
          </ac:graphicFrameMkLst>
        </pc:graphicFrameChg>
        <pc:picChg chg="add del mod">
          <ac:chgData name="Maja Bugarija" userId="d9ee605c-3244-4b88-a933-747cb038d155" providerId="ADAL" clId="{E5D0926E-3058-4511-BB4E-DDE3A64CA00D}" dt="2024-05-06T09:00:52.322" v="663" actId="478"/>
          <ac:picMkLst>
            <pc:docMk/>
            <pc:sldMk cId="0" sldId="298"/>
            <ac:picMk id="7" creationId="{4240CB81-8777-414B-1D82-B1DB6659DA06}"/>
          </ac:picMkLst>
        </pc:picChg>
      </pc:sldChg>
      <pc:sldChg chg="modSp mod">
        <pc:chgData name="Maja Bugarija" userId="d9ee605c-3244-4b88-a933-747cb038d155" providerId="ADAL" clId="{E5D0926E-3058-4511-BB4E-DDE3A64CA00D}" dt="2024-05-09T10:59:41.868" v="3015" actId="122"/>
        <pc:sldMkLst>
          <pc:docMk/>
          <pc:sldMk cId="0" sldId="310"/>
        </pc:sldMkLst>
        <pc:spChg chg="mod">
          <ac:chgData name="Maja Bugarija" userId="d9ee605c-3244-4b88-a933-747cb038d155" providerId="ADAL" clId="{E5D0926E-3058-4511-BB4E-DDE3A64CA00D}" dt="2024-04-29T09:52:50.558" v="0" actId="20577"/>
          <ac:spMkLst>
            <pc:docMk/>
            <pc:sldMk cId="0" sldId="310"/>
            <ac:spMk id="2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9T10:59:41.868" v="3015" actId="122"/>
          <ac:spMkLst>
            <pc:docMk/>
            <pc:sldMk cId="0" sldId="310"/>
            <ac:spMk id="3" creationId="{00000000-0000-0000-0000-000000000000}"/>
          </ac:spMkLst>
        </pc:spChg>
      </pc:sldChg>
      <pc:sldChg chg="modSp mod">
        <pc:chgData name="Maja Bugarija" userId="d9ee605c-3244-4b88-a933-747cb038d155" providerId="ADAL" clId="{E5D0926E-3058-4511-BB4E-DDE3A64CA00D}" dt="2024-05-09T06:42:45.847" v="3001" actId="1076"/>
        <pc:sldMkLst>
          <pc:docMk/>
          <pc:sldMk cId="1272884714" sldId="316"/>
        </pc:sldMkLst>
        <pc:spChg chg="mod">
          <ac:chgData name="Maja Bugarija" userId="d9ee605c-3244-4b88-a933-747cb038d155" providerId="ADAL" clId="{E5D0926E-3058-4511-BB4E-DDE3A64CA00D}" dt="2024-05-09T06:42:45.847" v="3001" actId="1076"/>
          <ac:spMkLst>
            <pc:docMk/>
            <pc:sldMk cId="1272884714" sldId="316"/>
            <ac:spMk id="28" creationId="{00000000-0000-0000-0000-000000000000}"/>
          </ac:spMkLst>
        </pc:spChg>
        <pc:graphicFrameChg chg="modGraphic">
          <ac:chgData name="Maja Bugarija" userId="d9ee605c-3244-4b88-a933-747cb038d155" providerId="ADAL" clId="{E5D0926E-3058-4511-BB4E-DDE3A64CA00D}" dt="2024-05-07T07:31:34.230" v="1612" actId="20577"/>
          <ac:graphicFrameMkLst>
            <pc:docMk/>
            <pc:sldMk cId="1272884714" sldId="316"/>
            <ac:graphicFrameMk id="3" creationId="{00000000-0000-0000-0000-000000000000}"/>
          </ac:graphicFrameMkLst>
        </pc:graphicFrameChg>
        <pc:graphicFrameChg chg="mod">
          <ac:chgData name="Maja Bugarija" userId="d9ee605c-3244-4b88-a933-747cb038d155" providerId="ADAL" clId="{E5D0926E-3058-4511-BB4E-DDE3A64CA00D}" dt="2024-05-07T07:36:18.127" v="1624"/>
          <ac:graphicFrameMkLst>
            <pc:docMk/>
            <pc:sldMk cId="1272884714" sldId="316"/>
            <ac:graphicFrameMk id="10" creationId="{00000000-0000-0000-0000-000000000000}"/>
          </ac:graphicFrameMkLst>
        </pc:graphicFrameChg>
      </pc:sldChg>
      <pc:sldChg chg="addSp delSp modSp mod">
        <pc:chgData name="Maja Bugarija" userId="d9ee605c-3244-4b88-a933-747cb038d155" providerId="ADAL" clId="{E5D0926E-3058-4511-BB4E-DDE3A64CA00D}" dt="2024-05-06T13:52:33.938" v="894" actId="20577"/>
        <pc:sldMkLst>
          <pc:docMk/>
          <pc:sldMk cId="2067872783" sldId="329"/>
        </pc:sldMkLst>
        <pc:spChg chg="mod">
          <ac:chgData name="Maja Bugarija" userId="d9ee605c-3244-4b88-a933-747cb038d155" providerId="ADAL" clId="{E5D0926E-3058-4511-BB4E-DDE3A64CA00D}" dt="2024-05-06T10:36:23.647" v="760" actId="1076"/>
          <ac:spMkLst>
            <pc:docMk/>
            <pc:sldMk cId="2067872783" sldId="329"/>
            <ac:spMk id="2" creationId="{00000000-0000-0000-0000-000000000000}"/>
          </ac:spMkLst>
        </pc:spChg>
        <pc:spChg chg="add mod">
          <ac:chgData name="Maja Bugarija" userId="d9ee605c-3244-4b88-a933-747cb038d155" providerId="ADAL" clId="{E5D0926E-3058-4511-BB4E-DDE3A64CA00D}" dt="2024-05-06T10:00:37.224" v="752" actId="1076"/>
          <ac:spMkLst>
            <pc:docMk/>
            <pc:sldMk cId="2067872783" sldId="329"/>
            <ac:spMk id="3" creationId="{443700DE-5A39-B875-3F44-474E4638A0BB}"/>
          </ac:spMkLst>
        </pc:spChg>
        <pc:spChg chg="mod">
          <ac:chgData name="Maja Bugarija" userId="d9ee605c-3244-4b88-a933-747cb038d155" providerId="ADAL" clId="{E5D0926E-3058-4511-BB4E-DDE3A64CA00D}" dt="2024-05-06T10:00:50.246" v="755" actId="1076"/>
          <ac:spMkLst>
            <pc:docMk/>
            <pc:sldMk cId="2067872783" sldId="329"/>
            <ac:spMk id="9" creationId="{00000000-0000-0000-0000-000000000000}"/>
          </ac:spMkLst>
        </pc:spChg>
        <pc:spChg chg="del">
          <ac:chgData name="Maja Bugarija" userId="d9ee605c-3244-4b88-a933-747cb038d155" providerId="ADAL" clId="{E5D0926E-3058-4511-BB4E-DDE3A64CA00D}" dt="2024-05-06T10:00:23.086" v="751" actId="21"/>
          <ac:spMkLst>
            <pc:docMk/>
            <pc:sldMk cId="2067872783" sldId="329"/>
            <ac:spMk id="10" creationId="{00000000-0000-0000-0000-000000000000}"/>
          </ac:spMkLst>
        </pc:spChg>
        <pc:spChg chg="add del mod">
          <ac:chgData name="Maja Bugarija" userId="d9ee605c-3244-4b88-a933-747cb038d155" providerId="ADAL" clId="{E5D0926E-3058-4511-BB4E-DDE3A64CA00D}" dt="2024-05-06T09:55:06.694" v="714"/>
          <ac:spMkLst>
            <pc:docMk/>
            <pc:sldMk cId="2067872783" sldId="329"/>
            <ac:spMk id="14" creationId="{E44AD6C4-90AC-764A-F78D-3A4D38A8B7E2}"/>
          </ac:spMkLst>
        </pc:spChg>
        <pc:graphicFrameChg chg="del modGraphic">
          <ac:chgData name="Maja Bugarija" userId="d9ee605c-3244-4b88-a933-747cb038d155" providerId="ADAL" clId="{E5D0926E-3058-4511-BB4E-DDE3A64CA00D}" dt="2024-05-06T09:54:51.084" v="713" actId="478"/>
          <ac:graphicFrameMkLst>
            <pc:docMk/>
            <pc:sldMk cId="2067872783" sldId="329"/>
            <ac:graphicFrameMk id="4" creationId="{00000000-0000-0000-0000-000000000000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6T13:49:43.568" v="863" actId="478"/>
          <ac:graphicFrameMkLst>
            <pc:docMk/>
            <pc:sldMk cId="2067872783" sldId="329"/>
            <ac:graphicFrameMk id="4" creationId="{C64AD806-A111-3569-5797-90B483FF881F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6T13:50:00.953" v="866" actId="478"/>
          <ac:graphicFrameMkLst>
            <pc:docMk/>
            <pc:sldMk cId="2067872783" sldId="329"/>
            <ac:graphicFrameMk id="7" creationId="{C64AD806-A111-3569-5797-90B483FF881F}"/>
          </ac:graphicFrameMkLst>
        </pc:graphicFrameChg>
        <pc:graphicFrameChg chg="add del">
          <ac:chgData name="Maja Bugarija" userId="d9ee605c-3244-4b88-a933-747cb038d155" providerId="ADAL" clId="{E5D0926E-3058-4511-BB4E-DDE3A64CA00D}" dt="2024-05-06T09:48:02.687" v="695" actId="478"/>
          <ac:graphicFrameMkLst>
            <pc:docMk/>
            <pc:sldMk cId="2067872783" sldId="329"/>
            <ac:graphicFrameMk id="8" creationId="{00000000-0000-0000-0000-000000000000}"/>
          </ac:graphicFrameMkLst>
        </pc:graphicFrameChg>
        <pc:graphicFrameChg chg="add mod">
          <ac:chgData name="Maja Bugarija" userId="d9ee605c-3244-4b88-a933-747cb038d155" providerId="ADAL" clId="{E5D0926E-3058-4511-BB4E-DDE3A64CA00D}" dt="2024-05-06T13:51:31.111" v="888" actId="14100"/>
          <ac:graphicFrameMkLst>
            <pc:docMk/>
            <pc:sldMk cId="2067872783" sldId="329"/>
            <ac:graphicFrameMk id="8" creationId="{C64AD806-A111-3569-5797-90B483FF881F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6T13:48:11.963" v="850" actId="478"/>
          <ac:graphicFrameMkLst>
            <pc:docMk/>
            <pc:sldMk cId="2067872783" sldId="329"/>
            <ac:graphicFrameMk id="11" creationId="{C64AD806-A111-3569-5797-90B483FF881F}"/>
          </ac:graphicFrameMkLst>
        </pc:graphicFrameChg>
        <pc:graphicFrameChg chg="add mod modGraphic">
          <ac:chgData name="Maja Bugarija" userId="d9ee605c-3244-4b88-a933-747cb038d155" providerId="ADAL" clId="{E5D0926E-3058-4511-BB4E-DDE3A64CA00D}" dt="2024-05-06T13:52:33.938" v="894" actId="20577"/>
          <ac:graphicFrameMkLst>
            <pc:docMk/>
            <pc:sldMk cId="2067872783" sldId="329"/>
            <ac:graphicFrameMk id="15" creationId="{0CA882C4-5F2B-3A6C-1062-49C4C22F289F}"/>
          </ac:graphicFrameMkLst>
        </pc:graphicFrameChg>
        <pc:picChg chg="add mod">
          <ac:chgData name="Maja Bugarija" userId="d9ee605c-3244-4b88-a933-747cb038d155" providerId="ADAL" clId="{E5D0926E-3058-4511-BB4E-DDE3A64CA00D}" dt="2024-05-06T09:47:38.615" v="692" actId="14100"/>
          <ac:picMkLst>
            <pc:docMk/>
            <pc:sldMk cId="2067872783" sldId="329"/>
            <ac:picMk id="3" creationId="{E86B1788-0BA3-7C34-57FB-5ACA2F3276D5}"/>
          </ac:picMkLst>
        </pc:picChg>
        <pc:picChg chg="add del mod">
          <ac:chgData name="Maja Bugarija" userId="d9ee605c-3244-4b88-a933-747cb038d155" providerId="ADAL" clId="{E5D0926E-3058-4511-BB4E-DDE3A64CA00D}" dt="2024-05-06T09:56:20.728" v="723" actId="21"/>
          <ac:picMkLst>
            <pc:docMk/>
            <pc:sldMk cId="2067872783" sldId="329"/>
            <ac:picMk id="16" creationId="{5142A595-9F2E-4B2E-D07E-FECCF7E037EB}"/>
          </ac:picMkLst>
        </pc:picChg>
      </pc:sldChg>
      <pc:sldChg chg="addSp delSp modSp mod">
        <pc:chgData name="Maja Bugarija" userId="d9ee605c-3244-4b88-a933-747cb038d155" providerId="ADAL" clId="{E5D0926E-3058-4511-BB4E-DDE3A64CA00D}" dt="2024-05-07T11:02:08.762" v="2090" actId="1076"/>
        <pc:sldMkLst>
          <pc:docMk/>
          <pc:sldMk cId="3661765781" sldId="330"/>
        </pc:sldMkLst>
        <pc:spChg chg="mod">
          <ac:chgData name="Maja Bugarija" userId="d9ee605c-3244-4b88-a933-747cb038d155" providerId="ADAL" clId="{E5D0926E-3058-4511-BB4E-DDE3A64CA00D}" dt="2024-05-06T13:42:37.498" v="827" actId="1076"/>
          <ac:spMkLst>
            <pc:docMk/>
            <pc:sldMk cId="3661765781" sldId="330"/>
            <ac:spMk id="2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7T10:45:55.819" v="2052" actId="1076"/>
          <ac:spMkLst>
            <pc:docMk/>
            <pc:sldMk cId="3661765781" sldId="330"/>
            <ac:spMk id="9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6T13:41:54.253" v="824" actId="20577"/>
          <ac:spMkLst>
            <pc:docMk/>
            <pc:sldMk cId="3661765781" sldId="330"/>
            <ac:spMk id="10" creationId="{00000000-0000-0000-0000-000000000000}"/>
          </ac:spMkLst>
        </pc:spChg>
        <pc:graphicFrameChg chg="add del mod modGraphic">
          <ac:chgData name="Maja Bugarija" userId="d9ee605c-3244-4b88-a933-747cb038d155" providerId="ADAL" clId="{E5D0926E-3058-4511-BB4E-DDE3A64CA00D}" dt="2024-05-07T10:59:03.572" v="2061" actId="21"/>
          <ac:graphicFrameMkLst>
            <pc:docMk/>
            <pc:sldMk cId="3661765781" sldId="330"/>
            <ac:graphicFrameMk id="3" creationId="{A7410F2C-80A1-1D98-04EE-71915FEDFCFE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6T13:34:29.972" v="767" actId="21"/>
          <ac:graphicFrameMkLst>
            <pc:docMk/>
            <pc:sldMk cId="3661765781" sldId="330"/>
            <ac:graphicFrameMk id="3" creationId="{EF6D34FD-8ADE-A9B5-A036-B926DAB392E5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6T13:46:14.277" v="830" actId="478"/>
          <ac:graphicFrameMkLst>
            <pc:docMk/>
            <pc:sldMk cId="3661765781" sldId="330"/>
            <ac:graphicFrameMk id="4" creationId="{EF6D34FD-8ADE-A9B5-A036-B926DAB392E5}"/>
          </ac:graphicFrameMkLst>
        </pc:graphicFrameChg>
        <pc:graphicFrameChg chg="add del mod modGraphic">
          <ac:chgData name="Maja Bugarija" userId="d9ee605c-3244-4b88-a933-747cb038d155" providerId="ADAL" clId="{E5D0926E-3058-4511-BB4E-DDE3A64CA00D}" dt="2024-05-06T13:37:13.819" v="776" actId="478"/>
          <ac:graphicFrameMkLst>
            <pc:docMk/>
            <pc:sldMk cId="3661765781" sldId="330"/>
            <ac:graphicFrameMk id="7" creationId="{DA7DFB43-F9A2-FAD4-8E3C-802E964B495D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7T11:00:01.931" v="2069" actId="21"/>
          <ac:graphicFrameMkLst>
            <pc:docMk/>
            <pc:sldMk cId="3661765781" sldId="330"/>
            <ac:graphicFrameMk id="7" creationId="{EF6D34FD-8ADE-A9B5-A036-B926DAB392E5}"/>
          </ac:graphicFrameMkLst>
        </pc:graphicFrameChg>
        <pc:graphicFrameChg chg="del">
          <ac:chgData name="Maja Bugarija" userId="d9ee605c-3244-4b88-a933-747cb038d155" providerId="ADAL" clId="{E5D0926E-3058-4511-BB4E-DDE3A64CA00D}" dt="2024-05-06T13:33:57.755" v="761" actId="478"/>
          <ac:graphicFrameMkLst>
            <pc:docMk/>
            <pc:sldMk cId="3661765781" sldId="330"/>
            <ac:graphicFrameMk id="8" creationId="{00000000-0000-0000-0000-000000000000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6T13:39:17.688" v="785" actId="478"/>
          <ac:graphicFrameMkLst>
            <pc:docMk/>
            <pc:sldMk cId="3661765781" sldId="330"/>
            <ac:graphicFrameMk id="11" creationId="{C2311B5B-E1CE-70B8-CDB4-D7DB87A87E15}"/>
          </ac:graphicFrameMkLst>
        </pc:graphicFrameChg>
        <pc:graphicFrameChg chg="del modGraphic">
          <ac:chgData name="Maja Bugarija" userId="d9ee605c-3244-4b88-a933-747cb038d155" providerId="ADAL" clId="{E5D0926E-3058-4511-BB4E-DDE3A64CA00D}" dt="2024-05-06T13:34:20.314" v="766" actId="21"/>
          <ac:graphicFrameMkLst>
            <pc:docMk/>
            <pc:sldMk cId="3661765781" sldId="330"/>
            <ac:graphicFrameMk id="13" creationId="{00000000-0000-0000-0000-000000000000}"/>
          </ac:graphicFrameMkLst>
        </pc:graphicFrameChg>
        <pc:graphicFrameChg chg="add mod">
          <ac:chgData name="Maja Bugarija" userId="d9ee605c-3244-4b88-a933-747cb038d155" providerId="ADAL" clId="{E5D0926E-3058-4511-BB4E-DDE3A64CA00D}" dt="2024-05-07T11:02:08.762" v="2090" actId="1076"/>
          <ac:graphicFrameMkLst>
            <pc:docMk/>
            <pc:sldMk cId="3661765781" sldId="330"/>
            <ac:graphicFrameMk id="13" creationId="{EF6D34FD-8ADE-A9B5-A036-B926DAB392E5}"/>
          </ac:graphicFrameMkLst>
        </pc:graphicFrameChg>
        <pc:graphicFrameChg chg="add del mod modGraphic">
          <ac:chgData name="Maja Bugarija" userId="d9ee605c-3244-4b88-a933-747cb038d155" providerId="ADAL" clId="{E5D0926E-3058-4511-BB4E-DDE3A64CA00D}" dt="2024-05-06T13:40:11.275" v="790" actId="478"/>
          <ac:graphicFrameMkLst>
            <pc:docMk/>
            <pc:sldMk cId="3661765781" sldId="330"/>
            <ac:graphicFrameMk id="14" creationId="{4FBADF7B-2B5B-B339-6809-F0CCD0F7D6E7}"/>
          </ac:graphicFrameMkLst>
        </pc:graphicFrameChg>
        <pc:graphicFrameChg chg="add del mod modGraphic">
          <ac:chgData name="Maja Bugarija" userId="d9ee605c-3244-4b88-a933-747cb038d155" providerId="ADAL" clId="{E5D0926E-3058-4511-BB4E-DDE3A64CA00D}" dt="2024-05-07T10:58:23.532" v="2057" actId="21"/>
          <ac:graphicFrameMkLst>
            <pc:docMk/>
            <pc:sldMk cId="3661765781" sldId="330"/>
            <ac:graphicFrameMk id="15" creationId="{7673AF8B-D4C0-4983-7E62-3426DE4245C5}"/>
          </ac:graphicFrameMkLst>
        </pc:graphicFrameChg>
        <pc:graphicFrameChg chg="add del mod">
          <ac:chgData name="Maja Bugarija" userId="d9ee605c-3244-4b88-a933-747cb038d155" providerId="ADAL" clId="{E5D0926E-3058-4511-BB4E-DDE3A64CA00D}" dt="2024-05-07T10:59:36.995" v="2066" actId="478"/>
          <ac:graphicFrameMkLst>
            <pc:docMk/>
            <pc:sldMk cId="3661765781" sldId="330"/>
            <ac:graphicFrameMk id="16" creationId="{EF6D34FD-8ADE-A9B5-A036-B926DAB392E5}"/>
          </ac:graphicFrameMkLst>
        </pc:graphicFrameChg>
        <pc:picChg chg="add mod">
          <ac:chgData name="Maja Bugarija" userId="d9ee605c-3244-4b88-a933-747cb038d155" providerId="ADAL" clId="{E5D0926E-3058-4511-BB4E-DDE3A64CA00D}" dt="2024-05-07T11:01:48.283" v="2086" actId="1076"/>
          <ac:picMkLst>
            <pc:docMk/>
            <pc:sldMk cId="3661765781" sldId="330"/>
            <ac:picMk id="4" creationId="{80F46368-009C-F0A6-D577-736E41B2F3DA}"/>
          </ac:picMkLst>
        </pc:picChg>
        <pc:picChg chg="add del mod">
          <ac:chgData name="Maja Bugarija" userId="d9ee605c-3244-4b88-a933-747cb038d155" providerId="ADAL" clId="{E5D0926E-3058-4511-BB4E-DDE3A64CA00D}" dt="2024-05-07T11:00:44.822" v="2073" actId="21"/>
          <ac:picMkLst>
            <pc:docMk/>
            <pc:sldMk cId="3661765781" sldId="330"/>
            <ac:picMk id="8" creationId="{B5F7A0FE-A650-351A-4912-BF12728B8810}"/>
          </ac:picMkLst>
        </pc:picChg>
        <pc:picChg chg="add del mod">
          <ac:chgData name="Maja Bugarija" userId="d9ee605c-3244-4b88-a933-747cb038d155" providerId="ADAL" clId="{E5D0926E-3058-4511-BB4E-DDE3A64CA00D}" dt="2024-05-07T11:00:49.615" v="2075" actId="21"/>
          <ac:picMkLst>
            <pc:docMk/>
            <pc:sldMk cId="3661765781" sldId="330"/>
            <ac:picMk id="11" creationId="{938F2F92-9819-5B6C-25CF-F1DE9C02B320}"/>
          </ac:picMkLst>
        </pc:picChg>
      </pc:sldChg>
      <pc:sldChg chg="modSp mod">
        <pc:chgData name="Maja Bugarija" userId="d9ee605c-3244-4b88-a933-747cb038d155" providerId="ADAL" clId="{E5D0926E-3058-4511-BB4E-DDE3A64CA00D}" dt="2024-05-09T11:00:02.737" v="3016" actId="1076"/>
        <pc:sldMkLst>
          <pc:docMk/>
          <pc:sldMk cId="3637273290" sldId="338"/>
        </pc:sldMkLst>
        <pc:spChg chg="mod">
          <ac:chgData name="Maja Bugarija" userId="d9ee605c-3244-4b88-a933-747cb038d155" providerId="ADAL" clId="{E5D0926E-3058-4511-BB4E-DDE3A64CA00D}" dt="2024-05-09T11:00:02.737" v="3016" actId="1076"/>
          <ac:spMkLst>
            <pc:docMk/>
            <pc:sldMk cId="3637273290" sldId="338"/>
            <ac:spMk id="2" creationId="{00000000-0000-0000-0000-000000000000}"/>
          </ac:spMkLst>
        </pc:spChg>
        <pc:spChg chg="mod">
          <ac:chgData name="Maja Bugarija" userId="d9ee605c-3244-4b88-a933-747cb038d155" providerId="ADAL" clId="{E5D0926E-3058-4511-BB4E-DDE3A64CA00D}" dt="2024-05-09T06:07:04.875" v="2496" actId="20577"/>
          <ac:spMkLst>
            <pc:docMk/>
            <pc:sldMk cId="3637273290" sldId="338"/>
            <ac:spMk id="5" creationId="{04B68D70-0260-4842-AC49-DF0B02D34FC7}"/>
          </ac:spMkLst>
        </pc:spChg>
        <pc:spChg chg="mod">
          <ac:chgData name="Maja Bugarija" userId="d9ee605c-3244-4b88-a933-747cb038d155" providerId="ADAL" clId="{E5D0926E-3058-4511-BB4E-DDE3A64CA00D}" dt="2024-05-09T06:06:22.101" v="2492" actId="20577"/>
          <ac:spMkLst>
            <pc:docMk/>
            <pc:sldMk cId="3637273290" sldId="338"/>
            <ac:spMk id="6" creationId="{4726A7E5-68F8-4C6F-A1B6-46FA3B9F939A}"/>
          </ac:spMkLst>
        </pc:spChg>
        <pc:spChg chg="mod">
          <ac:chgData name="Maja Bugarija" userId="d9ee605c-3244-4b88-a933-747cb038d155" providerId="ADAL" clId="{E5D0926E-3058-4511-BB4E-DDE3A64CA00D}" dt="2024-05-09T06:05:58.200" v="2488" actId="20577"/>
          <ac:spMkLst>
            <pc:docMk/>
            <pc:sldMk cId="3637273290" sldId="338"/>
            <ac:spMk id="7" creationId="{91385FE3-1A96-4F75-A19A-DAA4041F226A}"/>
          </ac:spMkLst>
        </pc:spChg>
        <pc:spChg chg="mod">
          <ac:chgData name="Maja Bugarija" userId="d9ee605c-3244-4b88-a933-747cb038d155" providerId="ADAL" clId="{E5D0926E-3058-4511-BB4E-DDE3A64CA00D}" dt="2024-04-29T10:39:20.461" v="92" actId="20577"/>
          <ac:spMkLst>
            <pc:docMk/>
            <pc:sldMk cId="3637273290" sldId="338"/>
            <ac:spMk id="11" creationId="{00000000-0000-0000-0000-000000000000}"/>
          </ac:spMkLst>
        </pc:spChg>
        <pc:grpChg chg="mod">
          <ac:chgData name="Maja Bugarija" userId="d9ee605c-3244-4b88-a933-747cb038d155" providerId="ADAL" clId="{E5D0926E-3058-4511-BB4E-DDE3A64CA00D}" dt="2024-05-09T06:04:27.222" v="2409" actId="14100"/>
          <ac:grpSpMkLst>
            <pc:docMk/>
            <pc:sldMk cId="3637273290" sldId="338"/>
            <ac:grpSpMk id="3" creationId="{C4C8FBE2-FC46-4659-90B3-A88478BC3454}"/>
          </ac:grpSpMkLst>
        </pc:grpChg>
        <pc:cxnChg chg="mod">
          <ac:chgData name="Maja Bugarija" userId="d9ee605c-3244-4b88-a933-747cb038d155" providerId="ADAL" clId="{E5D0926E-3058-4511-BB4E-DDE3A64CA00D}" dt="2024-05-09T10:58:53.793" v="3007" actId="14100"/>
          <ac:cxnSpMkLst>
            <pc:docMk/>
            <pc:sldMk cId="3637273290" sldId="338"/>
            <ac:cxnSpMk id="16" creationId="{00000000-0000-0000-0000-000000000000}"/>
          </ac:cxnSpMkLst>
        </pc:cxnChg>
        <pc:cxnChg chg="mod">
          <ac:chgData name="Maja Bugarija" userId="d9ee605c-3244-4b88-a933-747cb038d155" providerId="ADAL" clId="{E5D0926E-3058-4511-BB4E-DDE3A64CA00D}" dt="2024-05-09T10:58:39.017" v="3003" actId="14100"/>
          <ac:cxnSpMkLst>
            <pc:docMk/>
            <pc:sldMk cId="3637273290" sldId="338"/>
            <ac:cxnSpMk id="19" creationId="{00000000-0000-0000-0000-000000000000}"/>
          </ac:cxnSpMkLst>
        </pc:cxnChg>
        <pc:cxnChg chg="mod">
          <ac:chgData name="Maja Bugarija" userId="d9ee605c-3244-4b88-a933-747cb038d155" providerId="ADAL" clId="{E5D0926E-3058-4511-BB4E-DDE3A64CA00D}" dt="2024-05-09T10:58:41.520" v="3004" actId="14100"/>
          <ac:cxnSpMkLst>
            <pc:docMk/>
            <pc:sldMk cId="3637273290" sldId="338"/>
            <ac:cxnSpMk id="20" creationId="{00000000-0000-0000-0000-000000000000}"/>
          </ac:cxnSpMkLst>
        </pc:cxnChg>
      </pc:sldChg>
      <pc:sldChg chg="modSp mod">
        <pc:chgData name="Maja Bugarija" userId="d9ee605c-3244-4b88-a933-747cb038d155" providerId="ADAL" clId="{E5D0926E-3058-4511-BB4E-DDE3A64CA00D}" dt="2024-05-09T06:09:19.141" v="2815" actId="20577"/>
        <pc:sldMkLst>
          <pc:docMk/>
          <pc:sldMk cId="2415337650" sldId="339"/>
        </pc:sldMkLst>
        <pc:spChg chg="mod">
          <ac:chgData name="Maja Bugarija" userId="d9ee605c-3244-4b88-a933-747cb038d155" providerId="ADAL" clId="{E5D0926E-3058-4511-BB4E-DDE3A64CA00D}" dt="2024-05-09T06:09:19.141" v="2815" actId="20577"/>
          <ac:spMkLst>
            <pc:docMk/>
            <pc:sldMk cId="2415337650" sldId="339"/>
            <ac:spMk id="5" creationId="{D9C8387C-E457-4036-ADB0-36C1CB4558ED}"/>
          </ac:spMkLst>
        </pc:spChg>
        <pc:spChg chg="mod">
          <ac:chgData name="Maja Bugarija" userId="d9ee605c-3244-4b88-a933-747cb038d155" providerId="ADAL" clId="{E5D0926E-3058-4511-BB4E-DDE3A64CA00D}" dt="2024-05-09T06:08:34.983" v="2771" actId="20577"/>
          <ac:spMkLst>
            <pc:docMk/>
            <pc:sldMk cId="2415337650" sldId="339"/>
            <ac:spMk id="6" creationId="{CF91341A-7B5E-4098-90B7-CB82757055E5}"/>
          </ac:spMkLst>
        </pc:spChg>
        <pc:spChg chg="mod">
          <ac:chgData name="Maja Bugarija" userId="d9ee605c-3244-4b88-a933-747cb038d155" providerId="ADAL" clId="{E5D0926E-3058-4511-BB4E-DDE3A64CA00D}" dt="2024-05-09T06:08:17.790" v="2708" actId="20577"/>
          <ac:spMkLst>
            <pc:docMk/>
            <pc:sldMk cId="2415337650" sldId="339"/>
            <ac:spMk id="7" creationId="{9C4E0F4D-DE7E-4362-A355-76F34E9DFB20}"/>
          </ac:spMkLst>
        </pc:spChg>
        <pc:spChg chg="mod">
          <ac:chgData name="Maja Bugarija" userId="d9ee605c-3244-4b88-a933-747cb038d155" providerId="ADAL" clId="{E5D0926E-3058-4511-BB4E-DDE3A64CA00D}" dt="2024-04-29T11:02:24.535" v="523" actId="20577"/>
          <ac:spMkLst>
            <pc:docMk/>
            <pc:sldMk cId="2415337650" sldId="339"/>
            <ac:spMk id="8" creationId="{8C628167-40A7-4EC5-9433-F9EE0C728495}"/>
          </ac:spMkLst>
        </pc:spChg>
        <pc:spChg chg="mod">
          <ac:chgData name="Maja Bugarija" userId="d9ee605c-3244-4b88-a933-747cb038d155" providerId="ADAL" clId="{E5D0926E-3058-4511-BB4E-DDE3A64CA00D}" dt="2024-04-29T10:55:40.546" v="435" actId="20577"/>
          <ac:spMkLst>
            <pc:docMk/>
            <pc:sldMk cId="2415337650" sldId="339"/>
            <ac:spMk id="11" creationId="{00000000-0000-0000-0000-000000000000}"/>
          </ac:spMkLst>
        </pc:spChg>
      </pc:sldChg>
      <pc:sldChg chg="modSp del mod">
        <pc:chgData name="Maja Bugarija" userId="d9ee605c-3244-4b88-a933-747cb038d155" providerId="ADAL" clId="{E5D0926E-3058-4511-BB4E-DDE3A64CA00D}" dt="2024-05-09T06:21:21.087" v="2903" actId="2696"/>
        <pc:sldMkLst>
          <pc:docMk/>
          <pc:sldMk cId="703164683" sldId="346"/>
        </pc:sldMkLst>
        <pc:spChg chg="mod">
          <ac:chgData name="Maja Bugarija" userId="d9ee605c-3244-4b88-a933-747cb038d155" providerId="ADAL" clId="{E5D0926E-3058-4511-BB4E-DDE3A64CA00D}" dt="2024-05-07T09:49:48.869" v="2030" actId="1076"/>
          <ac:spMkLst>
            <pc:docMk/>
            <pc:sldMk cId="703164683" sldId="346"/>
            <ac:spMk id="3" creationId="{F2A10BB4-8711-461B-B407-6005E5C6E6B7}"/>
          </ac:spMkLst>
        </pc:spChg>
        <pc:spChg chg="mod">
          <ac:chgData name="Maja Bugarija" userId="d9ee605c-3244-4b88-a933-747cb038d155" providerId="ADAL" clId="{E5D0926E-3058-4511-BB4E-DDE3A64CA00D}" dt="2024-05-07T09:24:48.218" v="1950" actId="20577"/>
          <ac:spMkLst>
            <pc:docMk/>
            <pc:sldMk cId="703164683" sldId="346"/>
            <ac:spMk id="5" creationId="{CA91FBDF-9168-4F14-B489-A3B6780C1DC1}"/>
          </ac:spMkLst>
        </pc:spChg>
      </pc:sldChg>
      <pc:sldChg chg="modSp mod">
        <pc:chgData name="Maja Bugarija" userId="d9ee605c-3244-4b88-a933-747cb038d155" providerId="ADAL" clId="{E5D0926E-3058-4511-BB4E-DDE3A64CA00D}" dt="2024-05-09T06:41:46.437" v="2998" actId="20577"/>
        <pc:sldMkLst>
          <pc:docMk/>
          <pc:sldMk cId="4185326986" sldId="347"/>
        </pc:sldMkLst>
        <pc:spChg chg="mod">
          <ac:chgData name="Maja Bugarija" userId="d9ee605c-3244-4b88-a933-747cb038d155" providerId="ADAL" clId="{E5D0926E-3058-4511-BB4E-DDE3A64CA00D}" dt="2024-05-07T09:31:55.063" v="1968" actId="1076"/>
          <ac:spMkLst>
            <pc:docMk/>
            <pc:sldMk cId="4185326986" sldId="347"/>
            <ac:spMk id="2" creationId="{6D31D042-7508-43B0-A7AB-F1182DB2DD6D}"/>
          </ac:spMkLst>
        </pc:spChg>
        <pc:spChg chg="mod">
          <ac:chgData name="Maja Bugarija" userId="d9ee605c-3244-4b88-a933-747cb038d155" providerId="ADAL" clId="{E5D0926E-3058-4511-BB4E-DDE3A64CA00D}" dt="2024-05-09T06:24:20.939" v="2993" actId="20577"/>
          <ac:spMkLst>
            <pc:docMk/>
            <pc:sldMk cId="4185326986" sldId="347"/>
            <ac:spMk id="3" creationId="{EB4B5B37-97E0-4AD7-8337-1F4B24A7882A}"/>
          </ac:spMkLst>
        </pc:spChg>
        <pc:spChg chg="mod">
          <ac:chgData name="Maja Bugarija" userId="d9ee605c-3244-4b88-a933-747cb038d155" providerId="ADAL" clId="{E5D0926E-3058-4511-BB4E-DDE3A64CA00D}" dt="2024-05-09T06:41:46.437" v="2998" actId="20577"/>
          <ac:spMkLst>
            <pc:docMk/>
            <pc:sldMk cId="4185326986" sldId="347"/>
            <ac:spMk id="4" creationId="{9851D7ED-99DE-4582-9C11-762FCA65CF52}"/>
          </ac:spMkLst>
        </pc:spChg>
      </pc:sldChg>
      <pc:sldChg chg="modSp mod">
        <pc:chgData name="Maja Bugarija" userId="d9ee605c-3244-4b88-a933-747cb038d155" providerId="ADAL" clId="{E5D0926E-3058-4511-BB4E-DDE3A64CA00D}" dt="2024-05-09T06:40:37.035" v="2997" actId="20577"/>
        <pc:sldMkLst>
          <pc:docMk/>
          <pc:sldMk cId="2982311546" sldId="348"/>
        </pc:sldMkLst>
        <pc:spChg chg="mod">
          <ac:chgData name="Maja Bugarija" userId="d9ee605c-3244-4b88-a933-747cb038d155" providerId="ADAL" clId="{E5D0926E-3058-4511-BB4E-DDE3A64CA00D}" dt="2024-05-09T06:21:08.479" v="2901" actId="14100"/>
          <ac:spMkLst>
            <pc:docMk/>
            <pc:sldMk cId="2982311546" sldId="348"/>
            <ac:spMk id="2" creationId="{20A52CA0-56E3-41AD-B03A-16AFFBC3729E}"/>
          </ac:spMkLst>
        </pc:spChg>
        <pc:spChg chg="mod">
          <ac:chgData name="Maja Bugarija" userId="d9ee605c-3244-4b88-a933-747cb038d155" providerId="ADAL" clId="{E5D0926E-3058-4511-BB4E-DDE3A64CA00D}" dt="2024-05-09T06:24:38.753" v="2994" actId="20577"/>
          <ac:spMkLst>
            <pc:docMk/>
            <pc:sldMk cId="2982311546" sldId="348"/>
            <ac:spMk id="3" creationId="{D70ECE68-5950-410D-AD04-B35F23953650}"/>
          </ac:spMkLst>
        </pc:spChg>
        <pc:spChg chg="mod">
          <ac:chgData name="Maja Bugarija" userId="d9ee605c-3244-4b88-a933-747cb038d155" providerId="ADAL" clId="{E5D0926E-3058-4511-BB4E-DDE3A64CA00D}" dt="2024-05-09T06:40:37.035" v="2997" actId="20577"/>
          <ac:spMkLst>
            <pc:docMk/>
            <pc:sldMk cId="2982311546" sldId="348"/>
            <ac:spMk id="6" creationId="{F58CA917-41F1-4348-A6D7-72134FC73D7C}"/>
          </ac:spMkLst>
        </pc:spChg>
      </pc:sldChg>
      <pc:sldChg chg="modSp mod setBg">
        <pc:chgData name="Maja Bugarija" userId="d9ee605c-3244-4b88-a933-747cb038d155" providerId="ADAL" clId="{E5D0926E-3058-4511-BB4E-DDE3A64CA00D}" dt="2024-05-09T06:19:44.962" v="2887"/>
        <pc:sldMkLst>
          <pc:docMk/>
          <pc:sldMk cId="1967936942" sldId="350"/>
        </pc:sldMkLst>
        <pc:spChg chg="mod">
          <ac:chgData name="Maja Bugarija" userId="d9ee605c-3244-4b88-a933-747cb038d155" providerId="ADAL" clId="{E5D0926E-3058-4511-BB4E-DDE3A64CA00D}" dt="2024-05-07T09:32:38.277" v="1972" actId="20577"/>
          <ac:spMkLst>
            <pc:docMk/>
            <pc:sldMk cId="1967936942" sldId="350"/>
            <ac:spMk id="4" creationId="{06F3D3D9-0032-49F9-910A-2DA07A289132}"/>
          </ac:spMkLst>
        </pc:spChg>
        <pc:graphicFrameChg chg="mod">
          <ac:chgData name="Maja Bugarija" userId="d9ee605c-3244-4b88-a933-747cb038d155" providerId="ADAL" clId="{E5D0926E-3058-4511-BB4E-DDE3A64CA00D}" dt="2024-05-09T06:19:37.786" v="2884"/>
          <ac:graphicFrameMkLst>
            <pc:docMk/>
            <pc:sldMk cId="1967936942" sldId="350"/>
            <ac:graphicFrameMk id="5" creationId="{5BA1B895-CFCB-4D9D-9E03-3E996D53DCAE}"/>
          </ac:graphicFrameMkLst>
        </pc:graphicFrameChg>
      </pc:sldChg>
      <pc:sldChg chg="modSp mod">
        <pc:chgData name="Maja Bugarija" userId="d9ee605c-3244-4b88-a933-747cb038d155" providerId="ADAL" clId="{E5D0926E-3058-4511-BB4E-DDE3A64CA00D}" dt="2024-05-09T06:42:23.293" v="2999" actId="1076"/>
        <pc:sldMkLst>
          <pc:docMk/>
          <pc:sldMk cId="1852431122" sldId="351"/>
        </pc:sldMkLst>
        <pc:spChg chg="mod">
          <ac:chgData name="Maja Bugarija" userId="d9ee605c-3244-4b88-a933-747cb038d155" providerId="ADAL" clId="{E5D0926E-3058-4511-BB4E-DDE3A64CA00D}" dt="2024-05-06T09:24:46.516" v="686" actId="20577"/>
          <ac:spMkLst>
            <pc:docMk/>
            <pc:sldMk cId="1852431122" sldId="351"/>
            <ac:spMk id="5" creationId="{19C06A73-3A5C-474A-9856-B9E76C9EC941}"/>
          </ac:spMkLst>
        </pc:spChg>
        <pc:graphicFrameChg chg="mod">
          <ac:chgData name="Maja Bugarija" userId="d9ee605c-3244-4b88-a933-747cb038d155" providerId="ADAL" clId="{E5D0926E-3058-4511-BB4E-DDE3A64CA00D}" dt="2024-05-06T09:20:00.917" v="685" actId="20577"/>
          <ac:graphicFrameMkLst>
            <pc:docMk/>
            <pc:sldMk cId="1852431122" sldId="351"/>
            <ac:graphicFrameMk id="4" creationId="{8869AF87-4924-43E3-8B50-810C6482E26F}"/>
          </ac:graphicFrameMkLst>
        </pc:graphicFrameChg>
        <pc:picChg chg="mod">
          <ac:chgData name="Maja Bugarija" userId="d9ee605c-3244-4b88-a933-747cb038d155" providerId="ADAL" clId="{E5D0926E-3058-4511-BB4E-DDE3A64CA00D}" dt="2024-05-09T06:42:23.293" v="2999" actId="1076"/>
          <ac:picMkLst>
            <pc:docMk/>
            <pc:sldMk cId="1852431122" sldId="351"/>
            <ac:picMk id="6" creationId="{2FE642C2-971F-4339-B0AB-4895F9E3E931}"/>
          </ac:picMkLst>
        </pc:picChg>
      </pc:sldChg>
      <pc:sldChg chg="del">
        <pc:chgData name="Maja Bugarija" userId="d9ee605c-3244-4b88-a933-747cb038d155" providerId="ADAL" clId="{E5D0926E-3058-4511-BB4E-DDE3A64CA00D}" dt="2024-05-07T08:39:39.362" v="1885" actId="2696"/>
        <pc:sldMkLst>
          <pc:docMk/>
          <pc:sldMk cId="3740283895" sldId="352"/>
        </pc:sldMkLst>
      </pc:sldChg>
      <pc:sldChg chg="addSp delSp modSp mod setBg">
        <pc:chgData name="Maja Bugarija" userId="d9ee605c-3244-4b88-a933-747cb038d155" providerId="ADAL" clId="{E5D0926E-3058-4511-BB4E-DDE3A64CA00D}" dt="2024-05-09T06:16:25.987" v="2858"/>
        <pc:sldMkLst>
          <pc:docMk/>
          <pc:sldMk cId="2334196707" sldId="353"/>
        </pc:sldMkLst>
        <pc:spChg chg="del mod">
          <ac:chgData name="Maja Bugarija" userId="d9ee605c-3244-4b88-a933-747cb038d155" providerId="ADAL" clId="{E5D0926E-3058-4511-BB4E-DDE3A64CA00D}" dt="2024-05-07T07:50:30.926" v="1661" actId="21"/>
          <ac:spMkLst>
            <pc:docMk/>
            <pc:sldMk cId="2334196707" sldId="353"/>
            <ac:spMk id="7" creationId="{A3CE69C9-D021-49D1-A578-24AAB1E3D694}"/>
          </ac:spMkLst>
        </pc:spChg>
        <pc:spChg chg="add del mod">
          <ac:chgData name="Maja Bugarija" userId="d9ee605c-3244-4b88-a933-747cb038d155" providerId="ADAL" clId="{E5D0926E-3058-4511-BB4E-DDE3A64CA00D}" dt="2024-05-07T07:52:41.102" v="1676"/>
          <ac:spMkLst>
            <pc:docMk/>
            <pc:sldMk cId="2334196707" sldId="353"/>
            <ac:spMk id="8" creationId="{A0BD529D-592D-70CF-42DA-08FC294FB638}"/>
          </ac:spMkLst>
        </pc:spChg>
        <pc:graphicFrameChg chg="del modGraphic">
          <ac:chgData name="Maja Bugarija" userId="d9ee605c-3244-4b88-a933-747cb038d155" providerId="ADAL" clId="{E5D0926E-3058-4511-BB4E-DDE3A64CA00D}" dt="2024-05-07T07:50:45.888" v="1665" actId="478"/>
          <ac:graphicFrameMkLst>
            <pc:docMk/>
            <pc:sldMk cId="2334196707" sldId="353"/>
            <ac:graphicFrameMk id="2" creationId="{5CF2D08B-E0AF-440B-9742-AB51D8936940}"/>
          </ac:graphicFrameMkLst>
        </pc:graphicFrameChg>
        <pc:graphicFrameChg chg="del">
          <ac:chgData name="Maja Bugarija" userId="d9ee605c-3244-4b88-a933-747cb038d155" providerId="ADAL" clId="{E5D0926E-3058-4511-BB4E-DDE3A64CA00D}" dt="2024-05-07T07:50:44.818" v="1664" actId="478"/>
          <ac:graphicFrameMkLst>
            <pc:docMk/>
            <pc:sldMk cId="2334196707" sldId="353"/>
            <ac:graphicFrameMk id="6" creationId="{4A9A3426-C31B-4E80-B977-5A295E94FD9F}"/>
          </ac:graphicFrameMkLst>
        </pc:graphicFrameChg>
        <pc:picChg chg="add mod">
          <ac:chgData name="Maja Bugarija" userId="d9ee605c-3244-4b88-a933-747cb038d155" providerId="ADAL" clId="{E5D0926E-3058-4511-BB4E-DDE3A64CA00D}" dt="2024-05-07T07:52:43.745" v="1677" actId="1076"/>
          <ac:picMkLst>
            <pc:docMk/>
            <pc:sldMk cId="2334196707" sldId="353"/>
            <ac:picMk id="9" creationId="{D98BE675-F6CF-9E4A-BD14-C836A1F66625}"/>
          </ac:picMkLst>
        </pc:picChg>
        <pc:picChg chg="add mod">
          <ac:chgData name="Maja Bugarija" userId="d9ee605c-3244-4b88-a933-747cb038d155" providerId="ADAL" clId="{E5D0926E-3058-4511-BB4E-DDE3A64CA00D}" dt="2024-05-07T07:58:11.913" v="1725" actId="1076"/>
          <ac:picMkLst>
            <pc:docMk/>
            <pc:sldMk cId="2334196707" sldId="353"/>
            <ac:picMk id="10" creationId="{C69302F8-8E98-B11D-342C-A790497E72ED}"/>
          </ac:picMkLst>
        </pc:picChg>
      </pc:sldChg>
      <pc:sldChg chg="addSp delSp modSp mod setBg">
        <pc:chgData name="Maja Bugarija" userId="d9ee605c-3244-4b88-a933-747cb038d155" providerId="ADAL" clId="{E5D0926E-3058-4511-BB4E-DDE3A64CA00D}" dt="2024-05-09T06:16:31.253" v="2861"/>
        <pc:sldMkLst>
          <pc:docMk/>
          <pc:sldMk cId="2519395296" sldId="354"/>
        </pc:sldMkLst>
        <pc:spChg chg="del mod">
          <ac:chgData name="Maja Bugarija" userId="d9ee605c-3244-4b88-a933-747cb038d155" providerId="ADAL" clId="{E5D0926E-3058-4511-BB4E-DDE3A64CA00D}" dt="2024-05-07T07:49:38.990" v="1652" actId="21"/>
          <ac:spMkLst>
            <pc:docMk/>
            <pc:sldMk cId="2519395296" sldId="354"/>
            <ac:spMk id="7" creationId="{A3CE69C9-D021-49D1-A578-24AAB1E3D694}"/>
          </ac:spMkLst>
        </pc:spChg>
        <pc:spChg chg="add del mod">
          <ac:chgData name="Maja Bugarija" userId="d9ee605c-3244-4b88-a933-747cb038d155" providerId="ADAL" clId="{E5D0926E-3058-4511-BB4E-DDE3A64CA00D}" dt="2024-05-07T07:50:01.798" v="1655"/>
          <ac:spMkLst>
            <pc:docMk/>
            <pc:sldMk cId="2519395296" sldId="354"/>
            <ac:spMk id="8" creationId="{CA8E5385-B6C3-6C98-95FC-24AFBA77CE38}"/>
          </ac:spMkLst>
        </pc:spChg>
        <pc:spChg chg="add del mod">
          <ac:chgData name="Maja Bugarija" userId="d9ee605c-3244-4b88-a933-747cb038d155" providerId="ADAL" clId="{E5D0926E-3058-4511-BB4E-DDE3A64CA00D}" dt="2024-05-07T07:52:16.980" v="1672"/>
          <ac:spMkLst>
            <pc:docMk/>
            <pc:sldMk cId="2519395296" sldId="354"/>
            <ac:spMk id="11" creationId="{518233B0-73B3-86C0-90B0-025FDE122E13}"/>
          </ac:spMkLst>
        </pc:spChg>
        <pc:graphicFrameChg chg="del">
          <ac:chgData name="Maja Bugarija" userId="d9ee605c-3244-4b88-a933-747cb038d155" providerId="ADAL" clId="{E5D0926E-3058-4511-BB4E-DDE3A64CA00D}" dt="2024-05-07T07:49:27.768" v="1648" actId="478"/>
          <ac:graphicFrameMkLst>
            <pc:docMk/>
            <pc:sldMk cId="2519395296" sldId="354"/>
            <ac:graphicFrameMk id="2" creationId="{C299185C-6730-473C-8F88-472332B80917}"/>
          </ac:graphicFrameMkLst>
        </pc:graphicFrameChg>
        <pc:graphicFrameChg chg="del modGraphic">
          <ac:chgData name="Maja Bugarija" userId="d9ee605c-3244-4b88-a933-747cb038d155" providerId="ADAL" clId="{E5D0926E-3058-4511-BB4E-DDE3A64CA00D}" dt="2024-05-07T07:49:30.128" v="1650" actId="478"/>
          <ac:graphicFrameMkLst>
            <pc:docMk/>
            <pc:sldMk cId="2519395296" sldId="354"/>
            <ac:graphicFrameMk id="6" creationId="{744E4050-D2C5-4D8A-A4E0-99E4270E96AE}"/>
          </ac:graphicFrameMkLst>
        </pc:graphicFrameChg>
        <pc:picChg chg="add del mod">
          <ac:chgData name="Maja Bugarija" userId="d9ee605c-3244-4b88-a933-747cb038d155" providerId="ADAL" clId="{E5D0926E-3058-4511-BB4E-DDE3A64CA00D}" dt="2024-05-07T07:52:04.349" v="1671" actId="478"/>
          <ac:picMkLst>
            <pc:docMk/>
            <pc:sldMk cId="2519395296" sldId="354"/>
            <ac:picMk id="9" creationId="{5F38C38D-FFBA-0CC1-D8B6-68E079F63B8A}"/>
          </ac:picMkLst>
        </pc:picChg>
        <pc:picChg chg="add mod">
          <ac:chgData name="Maja Bugarija" userId="d9ee605c-3244-4b88-a933-747cb038d155" providerId="ADAL" clId="{E5D0926E-3058-4511-BB4E-DDE3A64CA00D}" dt="2024-05-07T07:59:36.719" v="1739" actId="14100"/>
          <ac:picMkLst>
            <pc:docMk/>
            <pc:sldMk cId="2519395296" sldId="354"/>
            <ac:picMk id="12" creationId="{888B9CE9-4889-F6F8-129A-8CA309A3DD15}"/>
          </ac:picMkLst>
        </pc:picChg>
      </pc:sldChg>
      <pc:sldChg chg="addSp delSp modSp mod setBg">
        <pc:chgData name="Maja Bugarija" userId="d9ee605c-3244-4b88-a933-747cb038d155" providerId="ADAL" clId="{E5D0926E-3058-4511-BB4E-DDE3A64CA00D}" dt="2024-05-09T06:16:35.910" v="2864"/>
        <pc:sldMkLst>
          <pc:docMk/>
          <pc:sldMk cId="927020216" sldId="356"/>
        </pc:sldMkLst>
        <pc:spChg chg="del mod">
          <ac:chgData name="Maja Bugarija" userId="d9ee605c-3244-4b88-a933-747cb038d155" providerId="ADAL" clId="{E5D0926E-3058-4511-BB4E-DDE3A64CA00D}" dt="2024-05-07T07:58:55.873" v="1731" actId="21"/>
          <ac:spMkLst>
            <pc:docMk/>
            <pc:sldMk cId="927020216" sldId="356"/>
            <ac:spMk id="7" creationId="{A3CE69C9-D021-49D1-A578-24AAB1E3D694}"/>
          </ac:spMkLst>
        </pc:spChg>
        <pc:spChg chg="add del mod">
          <ac:chgData name="Maja Bugarija" userId="d9ee605c-3244-4b88-a933-747cb038d155" providerId="ADAL" clId="{E5D0926E-3058-4511-BB4E-DDE3A64CA00D}" dt="2024-05-07T07:47:36.250" v="1633"/>
          <ac:spMkLst>
            <pc:docMk/>
            <pc:sldMk cId="927020216" sldId="356"/>
            <ac:spMk id="8" creationId="{7F057AE2-C649-7333-5757-C18FFA138782}"/>
          </ac:spMkLst>
        </pc:spChg>
        <pc:spChg chg="add del mod">
          <ac:chgData name="Maja Bugarija" userId="d9ee605c-3244-4b88-a933-747cb038d155" providerId="ADAL" clId="{E5D0926E-3058-4511-BB4E-DDE3A64CA00D}" dt="2024-05-07T07:48:58.228" v="1642"/>
          <ac:spMkLst>
            <pc:docMk/>
            <pc:sldMk cId="927020216" sldId="356"/>
            <ac:spMk id="12" creationId="{D26567B4-478B-3C37-0A75-4B090994A47A}"/>
          </ac:spMkLst>
        </pc:spChg>
        <pc:spChg chg="add del mod">
          <ac:chgData name="Maja Bugarija" userId="d9ee605c-3244-4b88-a933-747cb038d155" providerId="ADAL" clId="{E5D0926E-3058-4511-BB4E-DDE3A64CA00D}" dt="2024-05-07T07:51:41.284" v="1667"/>
          <ac:spMkLst>
            <pc:docMk/>
            <pc:sldMk cId="927020216" sldId="356"/>
            <ac:spMk id="15" creationId="{30DDFE34-8905-06BD-E318-7147AB64CC7B}"/>
          </ac:spMkLst>
        </pc:spChg>
        <pc:spChg chg="add del mod">
          <ac:chgData name="Maja Bugarija" userId="d9ee605c-3244-4b88-a933-747cb038d155" providerId="ADAL" clId="{E5D0926E-3058-4511-BB4E-DDE3A64CA00D}" dt="2024-05-07T07:58:58.377" v="1732" actId="21"/>
          <ac:spMkLst>
            <pc:docMk/>
            <pc:sldMk cId="927020216" sldId="356"/>
            <ac:spMk id="18" creationId="{E4384C46-43C0-AFFA-499E-911948E608AF}"/>
          </ac:spMkLst>
        </pc:spChg>
        <pc:graphicFrameChg chg="del modGraphic">
          <ac:chgData name="Maja Bugarija" userId="d9ee605c-3244-4b88-a933-747cb038d155" providerId="ADAL" clId="{E5D0926E-3058-4511-BB4E-DDE3A64CA00D}" dt="2024-05-07T07:46:24.449" v="1627" actId="21"/>
          <ac:graphicFrameMkLst>
            <pc:docMk/>
            <pc:sldMk cId="927020216" sldId="356"/>
            <ac:graphicFrameMk id="2" creationId="{2B91385E-A061-4170-BA6A-8EAAB0888BF0}"/>
          </ac:graphicFrameMkLst>
        </pc:graphicFrameChg>
        <pc:graphicFrameChg chg="del">
          <ac:chgData name="Maja Bugarija" userId="d9ee605c-3244-4b88-a933-747cb038d155" providerId="ADAL" clId="{E5D0926E-3058-4511-BB4E-DDE3A64CA00D}" dt="2024-05-07T07:46:14.744" v="1626" actId="21"/>
          <ac:graphicFrameMkLst>
            <pc:docMk/>
            <pc:sldMk cId="927020216" sldId="356"/>
            <ac:graphicFrameMk id="6" creationId="{461ABFFB-5B01-4C3C-8AD5-B8F3DF37AF20}"/>
          </ac:graphicFrameMkLst>
        </pc:graphicFrameChg>
        <pc:picChg chg="add del mod">
          <ac:chgData name="Maja Bugarija" userId="d9ee605c-3244-4b88-a933-747cb038d155" providerId="ADAL" clId="{E5D0926E-3058-4511-BB4E-DDE3A64CA00D}" dt="2024-05-07T07:48:29.320" v="1639" actId="478"/>
          <ac:picMkLst>
            <pc:docMk/>
            <pc:sldMk cId="927020216" sldId="356"/>
            <ac:picMk id="9" creationId="{DE105D87-D9E3-CF51-8BD9-DB9B6E96C1CD}"/>
          </ac:picMkLst>
        </pc:picChg>
        <pc:picChg chg="add del mod">
          <ac:chgData name="Maja Bugarija" userId="d9ee605c-3244-4b88-a933-747cb038d155" providerId="ADAL" clId="{E5D0926E-3058-4511-BB4E-DDE3A64CA00D}" dt="2024-05-07T07:48:28.329" v="1638" actId="478"/>
          <ac:picMkLst>
            <pc:docMk/>
            <pc:sldMk cId="927020216" sldId="356"/>
            <ac:picMk id="10" creationId="{495E59B9-D40B-BE19-0C1B-02662DB6AF17}"/>
          </ac:picMkLst>
        </pc:picChg>
        <pc:picChg chg="add del mod">
          <ac:chgData name="Maja Bugarija" userId="d9ee605c-3244-4b88-a933-747cb038d155" providerId="ADAL" clId="{E5D0926E-3058-4511-BB4E-DDE3A64CA00D}" dt="2024-05-07T07:51:38.534" v="1666" actId="478"/>
          <ac:picMkLst>
            <pc:docMk/>
            <pc:sldMk cId="927020216" sldId="356"/>
            <ac:picMk id="13" creationId="{032633ED-D049-6C6D-6B43-8244025EB9E8}"/>
          </ac:picMkLst>
        </pc:picChg>
        <pc:picChg chg="add mod">
          <ac:chgData name="Maja Bugarija" userId="d9ee605c-3244-4b88-a933-747cb038d155" providerId="ADAL" clId="{E5D0926E-3058-4511-BB4E-DDE3A64CA00D}" dt="2024-05-07T07:59:08.195" v="1736" actId="1076"/>
          <ac:picMkLst>
            <pc:docMk/>
            <pc:sldMk cId="927020216" sldId="356"/>
            <ac:picMk id="16" creationId="{163689C5-1963-B9BD-85FD-76E68E295BEA}"/>
          </ac:picMkLst>
        </pc:picChg>
      </pc:sldChg>
      <pc:sldChg chg="addSp modSp new del mod">
        <pc:chgData name="Maja Bugarija" userId="d9ee605c-3244-4b88-a933-747cb038d155" providerId="ADAL" clId="{E5D0926E-3058-4511-BB4E-DDE3A64CA00D}" dt="2024-05-07T07:54:32.603" v="1692" actId="47"/>
        <pc:sldMkLst>
          <pc:docMk/>
          <pc:sldMk cId="879936928" sldId="357"/>
        </pc:sldMkLst>
        <pc:spChg chg="mod">
          <ac:chgData name="Maja Bugarija" userId="d9ee605c-3244-4b88-a933-747cb038d155" providerId="ADAL" clId="{E5D0926E-3058-4511-BB4E-DDE3A64CA00D}" dt="2024-05-07T07:53:31.208" v="1684" actId="14100"/>
          <ac:spMkLst>
            <pc:docMk/>
            <pc:sldMk cId="879936928" sldId="357"/>
            <ac:spMk id="2" creationId="{D119E485-3B67-5D8F-37D0-4922E1F2302D}"/>
          </ac:spMkLst>
        </pc:spChg>
        <pc:picChg chg="add">
          <ac:chgData name="Maja Bugarija" userId="d9ee605c-3244-4b88-a933-747cb038d155" providerId="ADAL" clId="{E5D0926E-3058-4511-BB4E-DDE3A64CA00D}" dt="2024-05-07T07:53:26.581" v="1683"/>
          <ac:picMkLst>
            <pc:docMk/>
            <pc:sldMk cId="879936928" sldId="357"/>
            <ac:picMk id="4" creationId="{897D74AE-39A2-F636-DE9B-354105B978DA}"/>
          </ac:picMkLst>
        </pc:picChg>
        <pc:picChg chg="add mod">
          <ac:chgData name="Maja Bugarija" userId="d9ee605c-3244-4b88-a933-747cb038d155" providerId="ADAL" clId="{E5D0926E-3058-4511-BB4E-DDE3A64CA00D}" dt="2024-05-07T07:53:38.154" v="1686" actId="1076"/>
          <ac:picMkLst>
            <pc:docMk/>
            <pc:sldMk cId="879936928" sldId="357"/>
            <ac:picMk id="5" creationId="{AEDE49D1-6658-0B33-CA79-32D206FA69A1}"/>
          </ac:picMkLst>
        </pc:picChg>
      </pc:sldChg>
      <pc:sldChg chg="addSp delSp modSp new mod setBg">
        <pc:chgData name="Maja Bugarija" userId="d9ee605c-3244-4b88-a933-747cb038d155" providerId="ADAL" clId="{E5D0926E-3058-4511-BB4E-DDE3A64CA00D}" dt="2024-05-09T06:16:21.110" v="2855"/>
        <pc:sldMkLst>
          <pc:docMk/>
          <pc:sldMk cId="2374679739" sldId="358"/>
        </pc:sldMkLst>
        <pc:spChg chg="del mod">
          <ac:chgData name="Maja Bugarija" userId="d9ee605c-3244-4b88-a933-747cb038d155" providerId="ADAL" clId="{E5D0926E-3058-4511-BB4E-DDE3A64CA00D}" dt="2024-05-07T07:54:52.538" v="1696" actId="21"/>
          <ac:spMkLst>
            <pc:docMk/>
            <pc:sldMk cId="2374679739" sldId="358"/>
            <ac:spMk id="2" creationId="{A8762203-B303-DB1E-DB55-45E2B7CFD61D}"/>
          </ac:spMkLst>
        </pc:spChg>
        <pc:spChg chg="del mod">
          <ac:chgData name="Maja Bugarija" userId="d9ee605c-3244-4b88-a933-747cb038d155" providerId="ADAL" clId="{E5D0926E-3058-4511-BB4E-DDE3A64CA00D}" dt="2024-05-07T07:55:15.453" v="1698"/>
          <ac:spMkLst>
            <pc:docMk/>
            <pc:sldMk cId="2374679739" sldId="358"/>
            <ac:spMk id="3" creationId="{96EF71BA-02B2-CD40-BD1E-9067A3274D8E}"/>
          </ac:spMkLst>
        </pc:spChg>
        <pc:spChg chg="add mod">
          <ac:chgData name="Maja Bugarija" userId="d9ee605c-3244-4b88-a933-747cb038d155" providerId="ADAL" clId="{E5D0926E-3058-4511-BB4E-DDE3A64CA00D}" dt="2024-05-07T07:54:41.967" v="1693"/>
          <ac:spMkLst>
            <pc:docMk/>
            <pc:sldMk cId="2374679739" sldId="358"/>
            <ac:spMk id="6" creationId="{B7A63D72-3809-24A2-E799-73A3E2C0FA83}"/>
          </ac:spMkLst>
        </pc:spChg>
        <pc:picChg chg="add del">
          <ac:chgData name="Maja Bugarija" userId="d9ee605c-3244-4b88-a933-747cb038d155" providerId="ADAL" clId="{E5D0926E-3058-4511-BB4E-DDE3A64CA00D}" dt="2024-05-07T07:54:18.699" v="1689" actId="478"/>
          <ac:picMkLst>
            <pc:docMk/>
            <pc:sldMk cId="2374679739" sldId="358"/>
            <ac:picMk id="4" creationId="{6EE32AD2-7A99-10AE-4EA5-947E9F9DFBDC}"/>
          </ac:picMkLst>
        </pc:picChg>
        <pc:picChg chg="add mod">
          <ac:chgData name="Maja Bugarija" userId="d9ee605c-3244-4b88-a933-747cb038d155" providerId="ADAL" clId="{E5D0926E-3058-4511-BB4E-DDE3A64CA00D}" dt="2024-05-07T07:54:45.938" v="1694" actId="1076"/>
          <ac:picMkLst>
            <pc:docMk/>
            <pc:sldMk cId="2374679739" sldId="358"/>
            <ac:picMk id="5" creationId="{3B7CC271-C116-D643-5E59-EA1D1F77054A}"/>
          </ac:picMkLst>
        </pc:picChg>
        <pc:picChg chg="add mod">
          <ac:chgData name="Maja Bugarija" userId="d9ee605c-3244-4b88-a933-747cb038d155" providerId="ADAL" clId="{E5D0926E-3058-4511-BB4E-DDE3A64CA00D}" dt="2024-05-07T07:55:58.573" v="1707" actId="14100"/>
          <ac:picMkLst>
            <pc:docMk/>
            <pc:sldMk cId="2374679739" sldId="358"/>
            <ac:picMk id="7" creationId="{2FD75B70-ECE2-DD6A-2AFC-FAEBD86779F1}"/>
          </ac:picMkLst>
        </pc:picChg>
        <pc:picChg chg="add mod">
          <ac:chgData name="Maja Bugarija" userId="d9ee605c-3244-4b88-a933-747cb038d155" providerId="ADAL" clId="{E5D0926E-3058-4511-BB4E-DDE3A64CA00D}" dt="2024-05-07T07:56:05.637" v="1709" actId="1076"/>
          <ac:picMkLst>
            <pc:docMk/>
            <pc:sldMk cId="2374679739" sldId="358"/>
            <ac:picMk id="8" creationId="{4EF287F2-C322-0086-6377-3676C8EE58B4}"/>
          </ac:picMkLst>
        </pc:picChg>
      </pc:sldChg>
      <pc:sldChg chg="addSp delSp modSp new mod setBg">
        <pc:chgData name="Maja Bugarija" userId="d9ee605c-3244-4b88-a933-747cb038d155" providerId="ADAL" clId="{E5D0926E-3058-4511-BB4E-DDE3A64CA00D}" dt="2024-05-09T06:16:15.421" v="2852"/>
        <pc:sldMkLst>
          <pc:docMk/>
          <pc:sldMk cId="1888840788" sldId="359"/>
        </pc:sldMkLst>
        <pc:spChg chg="del mod">
          <ac:chgData name="Maja Bugarija" userId="d9ee605c-3244-4b88-a933-747cb038d155" providerId="ADAL" clId="{E5D0926E-3058-4511-BB4E-DDE3A64CA00D}" dt="2024-05-07T07:56:44.828" v="1715" actId="21"/>
          <ac:spMkLst>
            <pc:docMk/>
            <pc:sldMk cId="1888840788" sldId="359"/>
            <ac:spMk id="2" creationId="{65514A4F-D7AE-DF74-48AA-25EDBD43D265}"/>
          </ac:spMkLst>
        </pc:spChg>
        <pc:spChg chg="del mod">
          <ac:chgData name="Maja Bugarija" userId="d9ee605c-3244-4b88-a933-747cb038d155" providerId="ADAL" clId="{E5D0926E-3058-4511-BB4E-DDE3A64CA00D}" dt="2024-05-07T07:57:11.300" v="1717"/>
          <ac:spMkLst>
            <pc:docMk/>
            <pc:sldMk cId="1888840788" sldId="359"/>
            <ac:spMk id="3" creationId="{F61328F0-4227-4BE2-4954-F8729B30331E}"/>
          </ac:spMkLst>
        </pc:spChg>
        <pc:spChg chg="add mod">
          <ac:chgData name="Maja Bugarija" userId="d9ee605c-3244-4b88-a933-747cb038d155" providerId="ADAL" clId="{E5D0926E-3058-4511-BB4E-DDE3A64CA00D}" dt="2024-05-07T07:56:37.171" v="1713"/>
          <ac:spMkLst>
            <pc:docMk/>
            <pc:sldMk cId="1888840788" sldId="359"/>
            <ac:spMk id="5" creationId="{E7F7A74C-0329-E1CB-44A7-988E4F2F0169}"/>
          </ac:spMkLst>
        </pc:spChg>
        <pc:picChg chg="add mod">
          <ac:chgData name="Maja Bugarija" userId="d9ee605c-3244-4b88-a933-747cb038d155" providerId="ADAL" clId="{E5D0926E-3058-4511-BB4E-DDE3A64CA00D}" dt="2024-05-07T07:56:41.187" v="1714" actId="1076"/>
          <ac:picMkLst>
            <pc:docMk/>
            <pc:sldMk cId="1888840788" sldId="359"/>
            <ac:picMk id="4" creationId="{53B6FFDD-C091-8581-6FDC-C1159E86DBB4}"/>
          </ac:picMkLst>
        </pc:picChg>
        <pc:picChg chg="add mod">
          <ac:chgData name="Maja Bugarija" userId="d9ee605c-3244-4b88-a933-747cb038d155" providerId="ADAL" clId="{E5D0926E-3058-4511-BB4E-DDE3A64CA00D}" dt="2024-05-07T07:57:15.069" v="1718" actId="1076"/>
          <ac:picMkLst>
            <pc:docMk/>
            <pc:sldMk cId="1888840788" sldId="359"/>
            <ac:picMk id="6" creationId="{4B968B02-8C98-8046-60B1-8FBB157E6F87}"/>
          </ac:picMkLst>
        </pc:picChg>
        <pc:picChg chg="add mod">
          <ac:chgData name="Maja Bugarija" userId="d9ee605c-3244-4b88-a933-747cb038d155" providerId="ADAL" clId="{E5D0926E-3058-4511-BB4E-DDE3A64CA00D}" dt="2024-05-07T07:57:56.860" v="1723" actId="14100"/>
          <ac:picMkLst>
            <pc:docMk/>
            <pc:sldMk cId="1888840788" sldId="359"/>
            <ac:picMk id="7" creationId="{6B77CF88-7D67-F3CF-928D-938DA6D7A217}"/>
          </ac:picMkLst>
        </pc:picChg>
        <pc:picChg chg="add mod">
          <ac:chgData name="Maja Bugarija" userId="d9ee605c-3244-4b88-a933-747cb038d155" providerId="ADAL" clId="{E5D0926E-3058-4511-BB4E-DDE3A64CA00D}" dt="2024-05-07T07:58:00.049" v="1724" actId="14100"/>
          <ac:picMkLst>
            <pc:docMk/>
            <pc:sldMk cId="1888840788" sldId="359"/>
            <ac:picMk id="8" creationId="{A1CCB908-4D21-BA4B-6319-240ADB9EBA91}"/>
          </ac:picMkLst>
        </pc:picChg>
      </pc:sldChg>
      <pc:sldChg chg="addSp delSp modSp new mod setBg">
        <pc:chgData name="Maja Bugarija" userId="d9ee605c-3244-4b88-a933-747cb038d155" providerId="ADAL" clId="{E5D0926E-3058-4511-BB4E-DDE3A64CA00D}" dt="2024-05-09T06:16:06.777" v="2849"/>
        <pc:sldMkLst>
          <pc:docMk/>
          <pc:sldMk cId="1125320925" sldId="360"/>
        </pc:sldMkLst>
        <pc:spChg chg="del mod">
          <ac:chgData name="Maja Bugarija" userId="d9ee605c-3244-4b88-a933-747cb038d155" providerId="ADAL" clId="{E5D0926E-3058-4511-BB4E-DDE3A64CA00D}" dt="2024-05-07T08:00:18.064" v="1744" actId="21"/>
          <ac:spMkLst>
            <pc:docMk/>
            <pc:sldMk cId="1125320925" sldId="360"/>
            <ac:spMk id="2" creationId="{1E2E6FBB-FA8C-EF5A-3DDB-DEDF900E7AF6}"/>
          </ac:spMkLst>
        </pc:spChg>
        <pc:spChg chg="del mod">
          <ac:chgData name="Maja Bugarija" userId="d9ee605c-3244-4b88-a933-747cb038d155" providerId="ADAL" clId="{E5D0926E-3058-4511-BB4E-DDE3A64CA00D}" dt="2024-05-07T08:00:41.824" v="1746"/>
          <ac:spMkLst>
            <pc:docMk/>
            <pc:sldMk cId="1125320925" sldId="360"/>
            <ac:spMk id="3" creationId="{471F81BB-27B3-A126-A12B-52E2DE39D5B5}"/>
          </ac:spMkLst>
        </pc:spChg>
        <pc:spChg chg="add mod">
          <ac:chgData name="Maja Bugarija" userId="d9ee605c-3244-4b88-a933-747cb038d155" providerId="ADAL" clId="{E5D0926E-3058-4511-BB4E-DDE3A64CA00D}" dt="2024-05-07T08:00:11.406" v="1743"/>
          <ac:spMkLst>
            <pc:docMk/>
            <pc:sldMk cId="1125320925" sldId="360"/>
            <ac:spMk id="5" creationId="{A894D2D9-A8B3-3609-F515-B140D31A16F3}"/>
          </ac:spMkLst>
        </pc:spChg>
        <pc:picChg chg="add mod">
          <ac:chgData name="Maja Bugarija" userId="d9ee605c-3244-4b88-a933-747cb038d155" providerId="ADAL" clId="{E5D0926E-3058-4511-BB4E-DDE3A64CA00D}" dt="2024-05-07T08:00:02.863" v="1742"/>
          <ac:picMkLst>
            <pc:docMk/>
            <pc:sldMk cId="1125320925" sldId="360"/>
            <ac:picMk id="4" creationId="{C3BE38E0-D6E7-B3EF-D19C-F3598C4041C1}"/>
          </ac:picMkLst>
        </pc:picChg>
        <pc:picChg chg="add mod">
          <ac:chgData name="Maja Bugarija" userId="d9ee605c-3244-4b88-a933-747cb038d155" providerId="ADAL" clId="{E5D0926E-3058-4511-BB4E-DDE3A64CA00D}" dt="2024-05-07T08:01:06.046" v="1750" actId="14100"/>
          <ac:picMkLst>
            <pc:docMk/>
            <pc:sldMk cId="1125320925" sldId="360"/>
            <ac:picMk id="6" creationId="{C385CDC7-C6AC-3F4B-0455-9CF101B0C799}"/>
          </ac:picMkLst>
        </pc:picChg>
        <pc:picChg chg="add mod">
          <ac:chgData name="Maja Bugarija" userId="d9ee605c-3244-4b88-a933-747cb038d155" providerId="ADAL" clId="{E5D0926E-3058-4511-BB4E-DDE3A64CA00D}" dt="2024-05-07T08:01:11.768" v="1752" actId="1076"/>
          <ac:picMkLst>
            <pc:docMk/>
            <pc:sldMk cId="1125320925" sldId="360"/>
            <ac:picMk id="7" creationId="{5008F07F-A4A2-DE08-E214-ABF3CBBE80C4}"/>
          </ac:picMkLst>
        </pc:picChg>
      </pc:sldChg>
      <pc:sldChg chg="addSp delSp modSp new mod setBg">
        <pc:chgData name="Maja Bugarija" userId="d9ee605c-3244-4b88-a933-747cb038d155" providerId="ADAL" clId="{E5D0926E-3058-4511-BB4E-DDE3A64CA00D}" dt="2024-05-09T11:01:12.207" v="3018" actId="1076"/>
        <pc:sldMkLst>
          <pc:docMk/>
          <pc:sldMk cId="1626642798" sldId="361"/>
        </pc:sldMkLst>
        <pc:spChg chg="mod">
          <ac:chgData name="Maja Bugarija" userId="d9ee605c-3244-4b88-a933-747cb038d155" providerId="ADAL" clId="{E5D0926E-3058-4511-BB4E-DDE3A64CA00D}" dt="2024-05-09T11:01:12.207" v="3018" actId="1076"/>
          <ac:spMkLst>
            <pc:docMk/>
            <pc:sldMk cId="1626642798" sldId="361"/>
            <ac:spMk id="2" creationId="{0729DD9C-B1D3-14A5-8047-D894CC01C813}"/>
          </ac:spMkLst>
        </pc:spChg>
        <pc:spChg chg="del">
          <ac:chgData name="Maja Bugarija" userId="d9ee605c-3244-4b88-a933-747cb038d155" providerId="ADAL" clId="{E5D0926E-3058-4511-BB4E-DDE3A64CA00D}" dt="2024-05-07T08:02:23.859" v="1757"/>
          <ac:spMkLst>
            <pc:docMk/>
            <pc:sldMk cId="1626642798" sldId="361"/>
            <ac:spMk id="3" creationId="{A3624858-7C5C-B338-DDD3-29E0B1FAF12E}"/>
          </ac:spMkLst>
        </pc:spChg>
        <pc:spChg chg="add mod">
          <ac:chgData name="Maja Bugarija" userId="d9ee605c-3244-4b88-a933-747cb038d155" providerId="ADAL" clId="{E5D0926E-3058-4511-BB4E-DDE3A64CA00D}" dt="2024-05-07T08:02:08.717" v="1756"/>
          <ac:spMkLst>
            <pc:docMk/>
            <pc:sldMk cId="1626642798" sldId="361"/>
            <ac:spMk id="5" creationId="{E76F03E4-DC07-CD4F-0EA1-C5D1B3D7D529}"/>
          </ac:spMkLst>
        </pc:spChg>
        <pc:picChg chg="add mod">
          <ac:chgData name="Maja Bugarija" userId="d9ee605c-3244-4b88-a933-747cb038d155" providerId="ADAL" clId="{E5D0926E-3058-4511-BB4E-DDE3A64CA00D}" dt="2024-05-07T08:02:00.156" v="1755"/>
          <ac:picMkLst>
            <pc:docMk/>
            <pc:sldMk cId="1626642798" sldId="361"/>
            <ac:picMk id="4" creationId="{0D673264-1571-1C6E-B4F2-A9FCCC42B14F}"/>
          </ac:picMkLst>
        </pc:picChg>
        <pc:picChg chg="add mod">
          <ac:chgData name="Maja Bugarija" userId="d9ee605c-3244-4b88-a933-747cb038d155" providerId="ADAL" clId="{E5D0926E-3058-4511-BB4E-DDE3A64CA00D}" dt="2024-05-09T06:13:13.733" v="2827" actId="14100"/>
          <ac:picMkLst>
            <pc:docMk/>
            <pc:sldMk cId="1626642798" sldId="361"/>
            <ac:picMk id="6" creationId="{74A8A220-DF9C-E7D9-D372-9687D1B5EC47}"/>
          </ac:picMkLst>
        </pc:picChg>
        <pc:picChg chg="add del mod">
          <ac:chgData name="Maja Bugarija" userId="d9ee605c-3244-4b88-a933-747cb038d155" providerId="ADAL" clId="{E5D0926E-3058-4511-BB4E-DDE3A64CA00D}" dt="2024-05-07T08:07:10.744" v="1781" actId="478"/>
          <ac:picMkLst>
            <pc:docMk/>
            <pc:sldMk cId="1626642798" sldId="361"/>
            <ac:picMk id="7" creationId="{C249A8CF-BC17-ED26-2603-D10EAA160797}"/>
          </ac:picMkLst>
        </pc:picChg>
        <pc:picChg chg="add mod">
          <ac:chgData name="Maja Bugarija" userId="d9ee605c-3244-4b88-a933-747cb038d155" providerId="ADAL" clId="{E5D0926E-3058-4511-BB4E-DDE3A64CA00D}" dt="2024-05-07T08:17:09.649" v="1786" actId="14100"/>
          <ac:picMkLst>
            <pc:docMk/>
            <pc:sldMk cId="1626642798" sldId="361"/>
            <ac:picMk id="9" creationId="{635C6259-137D-54FA-18E2-61F3E3881249}"/>
          </ac:picMkLst>
        </pc:picChg>
        <pc:picChg chg="add del mod">
          <ac:chgData name="Maja Bugarija" userId="d9ee605c-3244-4b88-a933-747cb038d155" providerId="ADAL" clId="{E5D0926E-3058-4511-BB4E-DDE3A64CA00D}" dt="2024-05-07T08:24:33.277" v="1822" actId="478"/>
          <ac:picMkLst>
            <pc:docMk/>
            <pc:sldMk cId="1626642798" sldId="361"/>
            <ac:picMk id="10" creationId="{0008452F-BEAD-EFAD-58CF-261320D3FC4A}"/>
          </ac:picMkLst>
        </pc:picChg>
        <pc:picChg chg="add del mod">
          <ac:chgData name="Maja Bugarija" userId="d9ee605c-3244-4b88-a933-747cb038d155" providerId="ADAL" clId="{E5D0926E-3058-4511-BB4E-DDE3A64CA00D}" dt="2024-05-07T09:44:41.803" v="2024" actId="478"/>
          <ac:picMkLst>
            <pc:docMk/>
            <pc:sldMk cId="1626642798" sldId="361"/>
            <ac:picMk id="11" creationId="{B47701C8-F525-8547-2972-604BFE98E7C5}"/>
          </ac:picMkLst>
        </pc:picChg>
        <pc:picChg chg="add mod">
          <ac:chgData name="Maja Bugarija" userId="d9ee605c-3244-4b88-a933-747cb038d155" providerId="ADAL" clId="{E5D0926E-3058-4511-BB4E-DDE3A64CA00D}" dt="2024-05-09T11:01:04.268" v="3017" actId="1076"/>
          <ac:picMkLst>
            <pc:docMk/>
            <pc:sldMk cId="1626642798" sldId="361"/>
            <ac:picMk id="12" creationId="{9081CBA6-B5AA-3BA8-2375-3B12204A6FF0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1.bin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https://zdzupanija1-my.sharepoint.com/personal/maja_bugarija_zadarska-zupanija_hr/Documents/Radna%20povr&#353;ina/POM.%20TABLICE%20-%20vi&#353;ak,%20obr%20i%20dr/TABLICE%20ZA%20OBRAZLO&#381;ENJE%202023.%20GODINA%20(03.04.)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https://zdzupanija1-my.sharepoint.com/personal/maja_bugarija_zadarska-zupanija_hr/Documents/Radna%20povr&#353;ina/POM.%20TABLICE%20-%20vi&#353;ak,%20obr%20i%20dr/TABLICE%20ZA%20OBRAZLO&#381;ENJE%202023.%20GODINA%20(03.04.)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670194434330144E-3"/>
          <c:y val="0.10683187332432356"/>
          <c:w val="0.17586934785023886"/>
          <c:h val="0.625528734193445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8987876515435571"/>
          <c:y val="0.17420536122165528"/>
          <c:w val="0.54072401664077707"/>
          <c:h val="0.698014676495250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5EE-4559-8A62-E103BE4C75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5EE-4559-8A62-E103BE4C75C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5EE-4559-8A62-E103BE4C75C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5EE-4559-8A62-E103BE4C75C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5EE-4559-8A62-E103BE4C75C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5EE-4559-8A62-E103BE4C75CA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05EE-4559-8A62-E103BE4C75CA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05EE-4559-8A62-E103BE4C75CA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05EE-4559-8A62-E103BE4C75CA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3-05EE-4559-8A62-E103BE4C75CA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'[TABLICE ZA OBRAZLOŽENJE 2023. GODINA (03.04.).xlsx]Tablica 7'!$B$3:$B$18</c:f>
              <c:strCache>
                <c:ptCount val="10"/>
                <c:pt idx="0">
                  <c:v>Rashodi poslovanja</c:v>
                </c:pt>
                <c:pt idx="1">
                  <c:v>Rashodi za zaposlene</c:v>
                </c:pt>
                <c:pt idx="2">
                  <c:v>Materijalni rashodi</c:v>
                </c:pt>
                <c:pt idx="3">
                  <c:v>Financijski rashodi</c:v>
                </c:pt>
                <c:pt idx="4">
                  <c:v>Subvencije</c:v>
                </c:pt>
                <c:pt idx="5">
                  <c:v>Pomoći</c:v>
                </c:pt>
                <c:pt idx="6">
                  <c:v>Naknade građanima i kućan. iz proračuna</c:v>
                </c:pt>
                <c:pt idx="7">
                  <c:v>Ostali rashodi</c:v>
                </c:pt>
                <c:pt idx="8">
                  <c:v>Rashodi za nabavu nefinancijske imovine</c:v>
                </c:pt>
                <c:pt idx="9">
                  <c:v>Izdaci za financ. imovinu i otplate zajmova</c:v>
                </c:pt>
              </c:strCache>
            </c:strRef>
          </c:cat>
          <c:val>
            <c:numRef>
              <c:f>'[TABLICE ZA OBRAZLOŽENJE 2023. GODINA (03.04.).xlsx]Tablica 7'!$D$3:$D$18</c:f>
              <c:numCache>
                <c:formatCode>#,##0.00</c:formatCode>
                <c:ptCount val="10"/>
                <c:pt idx="0">
                  <c:v>198135397.87</c:v>
                </c:pt>
                <c:pt idx="1">
                  <c:v>118130012.75</c:v>
                </c:pt>
                <c:pt idx="2">
                  <c:v>61713900.060000002</c:v>
                </c:pt>
                <c:pt idx="3">
                  <c:v>384072.29</c:v>
                </c:pt>
                <c:pt idx="4">
                  <c:v>1954114.51</c:v>
                </c:pt>
                <c:pt idx="5">
                  <c:v>8548646.9600000009</c:v>
                </c:pt>
                <c:pt idx="6">
                  <c:v>3870641.43</c:v>
                </c:pt>
                <c:pt idx="7">
                  <c:v>3534009.87</c:v>
                </c:pt>
                <c:pt idx="8">
                  <c:v>32299769.670000002</c:v>
                </c:pt>
                <c:pt idx="9">
                  <c:v>429832.46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5EE-4559-8A62-E103BE4C75CA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6-05EE-4559-8A62-E103BE4C75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8-05EE-4559-8A62-E103BE4C75C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A-05EE-4559-8A62-E103BE4C75C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C-05EE-4559-8A62-E103BE4C75C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E-05EE-4559-8A62-E103BE4C75C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0-05EE-4559-8A62-E103BE4C75CA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2-05EE-4559-8A62-E103BE4C75CA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4-05EE-4559-8A62-E103BE4C75CA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6-05EE-4559-8A62-E103BE4C75CA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8-05EE-4559-8A62-E103BE4C75CA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'[TABLICE ZA OBRAZLOŽENJE 2023. GODINA (03.04.).xlsx]Tablica 7'!$B$3:$B$18</c:f>
              <c:strCache>
                <c:ptCount val="10"/>
                <c:pt idx="0">
                  <c:v>Rashodi poslovanja</c:v>
                </c:pt>
                <c:pt idx="1">
                  <c:v>Rashodi za zaposlene</c:v>
                </c:pt>
                <c:pt idx="2">
                  <c:v>Materijalni rashodi</c:v>
                </c:pt>
                <c:pt idx="3">
                  <c:v>Financijski rashodi</c:v>
                </c:pt>
                <c:pt idx="4">
                  <c:v>Subvencije</c:v>
                </c:pt>
                <c:pt idx="5">
                  <c:v>Pomoći</c:v>
                </c:pt>
                <c:pt idx="6">
                  <c:v>Naknade građanima i kućan. iz proračuna</c:v>
                </c:pt>
                <c:pt idx="7">
                  <c:v>Ostali rashodi</c:v>
                </c:pt>
                <c:pt idx="8">
                  <c:v>Rashodi za nabavu nefinancijske imovine</c:v>
                </c:pt>
                <c:pt idx="9">
                  <c:v>Izdaci za financ. imovinu i otplate zajmova</c:v>
                </c:pt>
              </c:strCache>
            </c:strRef>
          </c:cat>
          <c:val>
            <c:numRef>
              <c:f>'[TABLICE ZA OBRAZLOŽENJE 2023. GODINA (03.04.).xlsx]Tablica 7'!$E$3:$E$18</c:f>
              <c:numCache>
                <c:formatCode>#,##0.00</c:formatCode>
                <c:ptCount val="10"/>
                <c:pt idx="0">
                  <c:v>211531717.34</c:v>
                </c:pt>
                <c:pt idx="1">
                  <c:v>126144517.26000001</c:v>
                </c:pt>
                <c:pt idx="2">
                  <c:v>71044686.069999993</c:v>
                </c:pt>
                <c:pt idx="3">
                  <c:v>270417.42</c:v>
                </c:pt>
                <c:pt idx="4">
                  <c:v>953914.62</c:v>
                </c:pt>
                <c:pt idx="5">
                  <c:v>6580327.2999999998</c:v>
                </c:pt>
                <c:pt idx="6">
                  <c:v>3416049.46</c:v>
                </c:pt>
                <c:pt idx="7">
                  <c:v>3121805.21</c:v>
                </c:pt>
                <c:pt idx="8">
                  <c:v>21650847.599999998</c:v>
                </c:pt>
                <c:pt idx="9">
                  <c:v>306591.13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9-05EE-4559-8A62-E103BE4C75C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4.6145124716553285E-2"/>
          <c:y val="9.6597134861216821E-2"/>
          <c:w val="0.29397021800846324"/>
          <c:h val="0.7833882430384835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'[TABLICE ZA OBRAZLOŽENJE 2023. GODINA (03.04.).xlsx]1.PRIHODI'!$G$28</c:f>
              <c:strCache>
                <c:ptCount val="1"/>
                <c:pt idx="0">
                  <c:v>  Zadarska županija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'[TABLICE ZA OBRAZLOŽENJE 2023. GODINA (03.04.).xlsx]1.PRIHODI'!$C$29:$C$40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71</c:v>
                </c:pt>
                <c:pt idx="8">
                  <c:v>72</c:v>
                </c:pt>
                <c:pt idx="9">
                  <c:v>81</c:v>
                </c:pt>
                <c:pt idx="10">
                  <c:v>84</c:v>
                </c:pt>
              </c:numCache>
            </c:numRef>
          </c:cat>
          <c:val>
            <c:numRef>
              <c:f>'[TABLICE ZA OBRAZLOŽENJE 2023. GODINA (03.04.).xlsx]1.PRIHODI'!$G$29:$G$40</c:f>
              <c:numCache>
                <c:formatCode>#,##0.00</c:formatCode>
                <c:ptCount val="11"/>
                <c:pt idx="0">
                  <c:v>20799276.140000001</c:v>
                </c:pt>
                <c:pt idx="1">
                  <c:v>14564026.67</c:v>
                </c:pt>
                <c:pt idx="2">
                  <c:v>1229710.74</c:v>
                </c:pt>
                <c:pt idx="3">
                  <c:v>980749.42</c:v>
                </c:pt>
                <c:pt idx="4">
                  <c:v>12377.58</c:v>
                </c:pt>
                <c:pt idx="5">
                  <c:v>0</c:v>
                </c:pt>
                <c:pt idx="6">
                  <c:v>7113.5</c:v>
                </c:pt>
                <c:pt idx="7">
                  <c:v>1413.14</c:v>
                </c:pt>
                <c:pt idx="8">
                  <c:v>662113.01</c:v>
                </c:pt>
                <c:pt idx="9">
                  <c:v>0</c:v>
                </c:pt>
                <c:pt idx="10">
                  <c:v>746033.04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6A-4731-861A-F1187DF6233F}"/>
            </c:ext>
          </c:extLst>
        </c:ser>
        <c:ser>
          <c:idx val="1"/>
          <c:order val="1"/>
          <c:tx>
            <c:strRef>
              <c:f>'[TABLICE ZA OBRAZLOŽENJE 2023. GODINA (03.04.).xlsx]1.PRIHODI'!$H$28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'[TABLICE ZA OBRAZLOŽENJE 2023. GODINA (03.04.).xlsx]1.PRIHODI'!$C$29:$C$40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71</c:v>
                </c:pt>
                <c:pt idx="8">
                  <c:v>72</c:v>
                </c:pt>
                <c:pt idx="9">
                  <c:v>81</c:v>
                </c:pt>
                <c:pt idx="10">
                  <c:v>84</c:v>
                </c:pt>
              </c:numCache>
            </c:numRef>
          </c:cat>
          <c:val>
            <c:numRef>
              <c:f>'[TABLICE ZA OBRAZLOŽENJE 2023. GODINA (03.04.).xlsx]1.PRIHODI'!$H$29:$H$40</c:f>
              <c:numCache>
                <c:formatCode>#,##0.00</c:formatCode>
                <c:ptCount val="11"/>
                <c:pt idx="0">
                  <c:v>0</c:v>
                </c:pt>
                <c:pt idx="1">
                  <c:v>79283112.840000004</c:v>
                </c:pt>
                <c:pt idx="2">
                  <c:v>298.36</c:v>
                </c:pt>
                <c:pt idx="3">
                  <c:v>10868208.810000001</c:v>
                </c:pt>
                <c:pt idx="4">
                  <c:v>11414693.710000001</c:v>
                </c:pt>
                <c:pt idx="5">
                  <c:v>93604076.260000005</c:v>
                </c:pt>
                <c:pt idx="6">
                  <c:v>848172.83</c:v>
                </c:pt>
                <c:pt idx="7">
                  <c:v>0</c:v>
                </c:pt>
                <c:pt idx="8">
                  <c:v>19970.46</c:v>
                </c:pt>
                <c:pt idx="9">
                  <c:v>2256.2800000000002</c:v>
                </c:pt>
                <c:pt idx="10">
                  <c:v>1287801.6200000001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6A-4731-861A-F1187DF623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44898016"/>
        <c:axId val="44896096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'[TABLICE ZA OBRAZLOŽENJE 2023. GODINA (03.04.).xlsx]1.PRIHODI'!$C$29:$C$40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61</c:v>
                      </c:pt>
                      <c:pt idx="1">
                        <c:v>63</c:v>
                      </c:pt>
                      <c:pt idx="2">
                        <c:v>64</c:v>
                      </c:pt>
                      <c:pt idx="3">
                        <c:v>65</c:v>
                      </c:pt>
                      <c:pt idx="4">
                        <c:v>66</c:v>
                      </c:pt>
                      <c:pt idx="5">
                        <c:v>67</c:v>
                      </c:pt>
                      <c:pt idx="6">
                        <c:v>68</c:v>
                      </c:pt>
                      <c:pt idx="7">
                        <c:v>71</c:v>
                      </c:pt>
                      <c:pt idx="8">
                        <c:v>72</c:v>
                      </c:pt>
                      <c:pt idx="9">
                        <c:v>81</c:v>
                      </c:pt>
                      <c:pt idx="10">
                        <c:v>84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'[TABLICE ZA OBRAZLOŽENJE 2023. GODINA (03.04.).xlsx]1.PRIHODI'!$G$29:$G$40</c15:sqref>
                        </c15:formulaRef>
                      </c:ext>
                    </c:extLst>
                    <c:numCache>
                      <c:formatCode>#,##0.00</c:formatCode>
                      <c:ptCount val="11"/>
                      <c:pt idx="0">
                        <c:v>20799276.140000001</c:v>
                      </c:pt>
                      <c:pt idx="1">
                        <c:v>14564026.67</c:v>
                      </c:pt>
                      <c:pt idx="2">
                        <c:v>1229710.74</c:v>
                      </c:pt>
                      <c:pt idx="3">
                        <c:v>980749.42</c:v>
                      </c:pt>
                      <c:pt idx="4">
                        <c:v>12377.58</c:v>
                      </c:pt>
                      <c:pt idx="5">
                        <c:v>0</c:v>
                      </c:pt>
                      <c:pt idx="6">
                        <c:v>7113.5</c:v>
                      </c:pt>
                      <c:pt idx="7">
                        <c:v>1413.14</c:v>
                      </c:pt>
                      <c:pt idx="8">
                        <c:v>662113.01</c:v>
                      </c:pt>
                      <c:pt idx="9">
                        <c:v>0</c:v>
                      </c:pt>
                      <c:pt idx="10">
                        <c:v>746033.04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C86A-4731-861A-F1187DF6233F}"/>
                  </c:ext>
                </c:extLst>
              </c15:ser>
            </c15:filteredBarSeries>
            <c15:filteredBarSeries>
              <c15:ser>
                <c:idx val="3"/>
                <c:order val="3"/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'[TABLICE ZA OBRAZLOŽENJE 2023. GODINA (03.04.).xlsx]1.PRIHODI'!$C$29:$C$40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61</c:v>
                      </c:pt>
                      <c:pt idx="1">
                        <c:v>63</c:v>
                      </c:pt>
                      <c:pt idx="2">
                        <c:v>64</c:v>
                      </c:pt>
                      <c:pt idx="3">
                        <c:v>65</c:v>
                      </c:pt>
                      <c:pt idx="4">
                        <c:v>66</c:v>
                      </c:pt>
                      <c:pt idx="5">
                        <c:v>67</c:v>
                      </c:pt>
                      <c:pt idx="6">
                        <c:v>68</c:v>
                      </c:pt>
                      <c:pt idx="7">
                        <c:v>71</c:v>
                      </c:pt>
                      <c:pt idx="8">
                        <c:v>72</c:v>
                      </c:pt>
                      <c:pt idx="9">
                        <c:v>81</c:v>
                      </c:pt>
                      <c:pt idx="10">
                        <c:v>84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'[TABLICE ZA OBRAZLOŽENJE 2023. GODINA (03.04.).xlsx]1.PRIHODI'!$H$29:$H$40</c15:sqref>
                        </c15:formulaRef>
                      </c:ext>
                    </c:extLst>
                    <c:numCache>
                      <c:formatCode>#,##0.00</c:formatCode>
                      <c:ptCount val="11"/>
                      <c:pt idx="0">
                        <c:v>0</c:v>
                      </c:pt>
                      <c:pt idx="1">
                        <c:v>79283112.840000004</c:v>
                      </c:pt>
                      <c:pt idx="2">
                        <c:v>298.36</c:v>
                      </c:pt>
                      <c:pt idx="3">
                        <c:v>10868208.810000001</c:v>
                      </c:pt>
                      <c:pt idx="4">
                        <c:v>11414693.710000001</c:v>
                      </c:pt>
                      <c:pt idx="5">
                        <c:v>93604076.260000005</c:v>
                      </c:pt>
                      <c:pt idx="6">
                        <c:v>848172.83</c:v>
                      </c:pt>
                      <c:pt idx="7">
                        <c:v>0</c:v>
                      </c:pt>
                      <c:pt idx="8">
                        <c:v>19970.46</c:v>
                      </c:pt>
                      <c:pt idx="9">
                        <c:v>2256.2800000000002</c:v>
                      </c:pt>
                      <c:pt idx="10">
                        <c:v>1287801.6200000001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C86A-4731-861A-F1187DF6233F}"/>
                  </c:ext>
                </c:extLst>
              </c15:ser>
            </c15:filteredBarSeries>
            <c15:filteredBarSeries>
              <c15:ser>
                <c:idx val="4"/>
                <c:order val="4"/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'[TABLICE ZA OBRAZLOŽENJE 2023. GODINA (03.04.).xlsx]1.PRIHODI'!$C$29:$C$40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61</c:v>
                      </c:pt>
                      <c:pt idx="1">
                        <c:v>63</c:v>
                      </c:pt>
                      <c:pt idx="2">
                        <c:v>64</c:v>
                      </c:pt>
                      <c:pt idx="3">
                        <c:v>65</c:v>
                      </c:pt>
                      <c:pt idx="4">
                        <c:v>66</c:v>
                      </c:pt>
                      <c:pt idx="5">
                        <c:v>67</c:v>
                      </c:pt>
                      <c:pt idx="6">
                        <c:v>68</c:v>
                      </c:pt>
                      <c:pt idx="7">
                        <c:v>71</c:v>
                      </c:pt>
                      <c:pt idx="8">
                        <c:v>72</c:v>
                      </c:pt>
                      <c:pt idx="9">
                        <c:v>81</c:v>
                      </c:pt>
                      <c:pt idx="10">
                        <c:v>84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'[TABLICE ZA OBRAZLOŽENJE 2023. GODINA (03.04.).xlsx]1.PRIHODI'!$I$29:$I$40</c15:sqref>
                        </c15:formulaRef>
                      </c:ext>
                    </c:extLst>
                    <c:numCache>
                      <c:formatCode>#,##0.00</c:formatCode>
                      <c:ptCount val="11"/>
                      <c:pt idx="0">
                        <c:v>20799276.140000001</c:v>
                      </c:pt>
                      <c:pt idx="1">
                        <c:v>93847139.510000005</c:v>
                      </c:pt>
                      <c:pt idx="2">
                        <c:v>1230009.1000000001</c:v>
                      </c:pt>
                      <c:pt idx="3">
                        <c:v>11848958.23</c:v>
                      </c:pt>
                      <c:pt idx="4">
                        <c:v>11427071.290000001</c:v>
                      </c:pt>
                      <c:pt idx="5">
                        <c:v>93604076.260000005</c:v>
                      </c:pt>
                      <c:pt idx="6">
                        <c:v>855286.33</c:v>
                      </c:pt>
                      <c:pt idx="7">
                        <c:v>1413.14</c:v>
                      </c:pt>
                      <c:pt idx="8">
                        <c:v>682083.47</c:v>
                      </c:pt>
                      <c:pt idx="9">
                        <c:v>2256.2800000000002</c:v>
                      </c:pt>
                      <c:pt idx="10">
                        <c:v>2033834.6600000001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C86A-4731-861A-F1187DF6233F}"/>
                  </c:ext>
                </c:extLst>
              </c15:ser>
            </c15:filteredBarSeries>
          </c:ext>
        </c:extLst>
      </c:barChart>
      <c:catAx>
        <c:axId val="4489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896096"/>
        <c:crossesAt val="0"/>
        <c:auto val="1"/>
        <c:lblAlgn val="ctr"/>
        <c:lblOffset val="100"/>
        <c:noMultiLvlLbl val="0"/>
      </c:catAx>
      <c:valAx>
        <c:axId val="44896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898016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0.11548293855220876"/>
                <c:y val="0.94278720306826103"/>
              </c:manualLayout>
            </c:layout>
            <c:tx>
              <c:rich>
                <a:bodyPr rot="0" spcFirstLastPara="1" vertOverflow="ellipsis" wrap="square" anchor="ctr" anchorCtr="1"/>
                <a:lstStyle/>
                <a:p>
                  <a:pPr>
                    <a:defRPr sz="900" b="1" i="0" u="none" strike="noStrike" kern="1200" cap="all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hr-HR" b="0" dirty="0"/>
                    <a:t>(MIL. eura)</a:t>
                  </a:r>
                  <a:endParaRPr lang="en-US" b="0" dirty="0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0" spcFirstLastPara="1" vertOverflow="ellipsis" wrap="square" anchor="ctr" anchorCtr="1"/>
              <a:lstStyle/>
              <a:p>
                <a:pPr>
                  <a:defRPr sz="900" b="1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4389872671474774"/>
          <c:y val="6.7562667792277938E-3"/>
          <c:w val="0.64517431723912211"/>
          <c:h val="7.13577569270907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'[TABLICE ZA OBRAZLOŽENJE 2023. GODINA (03.04.).xlsx]List4'!$C$3</c:f>
              <c:strCache>
                <c:ptCount val="1"/>
                <c:pt idx="0">
                  <c:v>Zadarska županija </c:v>
                </c:pt>
              </c:strCache>
            </c:strRef>
          </c:tx>
          <c:spPr>
            <a:pattFill prst="narHorz">
              <a:fgClr>
                <a:schemeClr val="accent6"/>
              </a:fgClr>
              <a:bgClr>
                <a:schemeClr val="accent6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6"/>
              </a:innerShdw>
            </a:effectLst>
          </c:spPr>
          <c:invertIfNegative val="0"/>
          <c:cat>
            <c:numRef>
              <c:f>'[TABLICE ZA OBRAZLOŽENJE 2023. GODINA (03.04.).xlsx]List4'!$A$5:$A$17</c:f>
              <c:numCache>
                <c:formatCode>General</c:formatCode>
                <c:ptCount val="12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43</c:v>
                </c:pt>
                <c:pt idx="10">
                  <c:v>45</c:v>
                </c:pt>
                <c:pt idx="11">
                  <c:v>5</c:v>
                </c:pt>
              </c:numCache>
            </c:numRef>
          </c:cat>
          <c:val>
            <c:numRef>
              <c:f>'[TABLICE ZA OBRAZLOŽENJE 2023. GODINA (03.04.).xlsx]List4'!$C$5:$C$17</c:f>
              <c:numCache>
                <c:formatCode>#,##0.00</c:formatCode>
                <c:ptCount val="12"/>
                <c:pt idx="0">
                  <c:v>9275396.9399999995</c:v>
                </c:pt>
                <c:pt idx="1">
                  <c:v>12269416.34</c:v>
                </c:pt>
                <c:pt idx="2">
                  <c:v>74087.55</c:v>
                </c:pt>
                <c:pt idx="3">
                  <c:v>609933.9</c:v>
                </c:pt>
                <c:pt idx="4">
                  <c:v>1675276.49</c:v>
                </c:pt>
                <c:pt idx="5">
                  <c:v>3171110.97</c:v>
                </c:pt>
                <c:pt idx="6">
                  <c:v>2816051.94</c:v>
                </c:pt>
                <c:pt idx="7">
                  <c:v>56993.04</c:v>
                </c:pt>
                <c:pt idx="8">
                  <c:v>5863088.7300000004</c:v>
                </c:pt>
                <c:pt idx="9">
                  <c:v>0</c:v>
                </c:pt>
                <c:pt idx="10">
                  <c:v>1563569.85</c:v>
                </c:pt>
                <c:pt idx="11">
                  <c:v>140180.51999999999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F3-456B-8FC3-7D4019857656}"/>
            </c:ext>
          </c:extLst>
        </c:ser>
        <c:ser>
          <c:idx val="1"/>
          <c:order val="1"/>
          <c:tx>
            <c:strRef>
              <c:f>'[TABLICE ZA OBRAZLOŽENJE 2023. GODINA (03.04.).xlsx]List4'!$D$3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pattFill prst="narHorz">
              <a:fgClr>
                <a:schemeClr val="accent5"/>
              </a:fgClr>
              <a:bgClr>
                <a:schemeClr val="accent5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5"/>
              </a:innerShdw>
            </a:effectLst>
          </c:spPr>
          <c:invertIfNegative val="0"/>
          <c:cat>
            <c:numRef>
              <c:f>'[TABLICE ZA OBRAZLOŽENJE 2023. GODINA (03.04.).xlsx]List4'!$A$5:$A$17</c:f>
              <c:numCache>
                <c:formatCode>General</c:formatCode>
                <c:ptCount val="12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43</c:v>
                </c:pt>
                <c:pt idx="10">
                  <c:v>45</c:v>
                </c:pt>
                <c:pt idx="11">
                  <c:v>5</c:v>
                </c:pt>
              </c:numCache>
            </c:numRef>
          </c:cat>
          <c:val>
            <c:numRef>
              <c:f>'[TABLICE ZA OBRAZLOŽENJE 2023. GODINA (03.04.).xlsx]List4'!$D$5:$D$17</c:f>
              <c:numCache>
                <c:formatCode>#,##0.00</c:formatCode>
                <c:ptCount val="12"/>
                <c:pt idx="0">
                  <c:v>116869120.32000001</c:v>
                </c:pt>
                <c:pt idx="1">
                  <c:v>58775269.729999989</c:v>
                </c:pt>
                <c:pt idx="2">
                  <c:v>196329.87</c:v>
                </c:pt>
                <c:pt idx="3">
                  <c:v>343980.72</c:v>
                </c:pt>
                <c:pt idx="4">
                  <c:v>4905050.8099999996</c:v>
                </c:pt>
                <c:pt idx="5">
                  <c:v>244938.48999999976</c:v>
                </c:pt>
                <c:pt idx="6">
                  <c:v>305753.27</c:v>
                </c:pt>
                <c:pt idx="7">
                  <c:v>61309.889999999992</c:v>
                </c:pt>
                <c:pt idx="8">
                  <c:v>11972783.309999999</c:v>
                </c:pt>
                <c:pt idx="9">
                  <c:v>250</c:v>
                </c:pt>
                <c:pt idx="10">
                  <c:v>2132852.7799999998</c:v>
                </c:pt>
                <c:pt idx="11">
                  <c:v>166410.61000000002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F3-456B-8FC3-7D40198576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22"/>
        <c:axId val="144882160"/>
        <c:axId val="1782181552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spPr>
                  <a:pattFill prst="narHorz">
                    <a:fgClr>
                      <a:schemeClr val="accent4"/>
                    </a:fgClr>
                    <a:bgClr>
                      <a:schemeClr val="accent4"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4"/>
                    </a:innerShdw>
                  </a:effectLst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'[TABLICE ZA OBRAZLOŽENJE 2023. GODINA (03.04.).xlsx]List4'!$A$5:$A$17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31</c:v>
                      </c:pt>
                      <c:pt idx="1">
                        <c:v>32</c:v>
                      </c:pt>
                      <c:pt idx="2">
                        <c:v>34</c:v>
                      </c:pt>
                      <c:pt idx="3">
                        <c:v>35</c:v>
                      </c:pt>
                      <c:pt idx="4">
                        <c:v>36</c:v>
                      </c:pt>
                      <c:pt idx="5">
                        <c:v>37</c:v>
                      </c:pt>
                      <c:pt idx="6">
                        <c:v>38</c:v>
                      </c:pt>
                      <c:pt idx="7">
                        <c:v>41</c:v>
                      </c:pt>
                      <c:pt idx="8">
                        <c:v>42</c:v>
                      </c:pt>
                      <c:pt idx="9">
                        <c:v>43</c:v>
                      </c:pt>
                      <c:pt idx="10">
                        <c:v>45</c:v>
                      </c:pt>
                      <c:pt idx="11">
                        <c:v>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'[TABLICE ZA OBRAZLOŽENJE 2023. GODINA (03.04.).xlsx]List4'!$D$3:$D$17</c15:sqref>
                        </c15:formulaRef>
                      </c:ext>
                    </c:extLst>
                    <c:numCache>
                      <c:formatCode>#,##0.00</c:formatCode>
                      <c:ptCount val="13"/>
                      <c:pt idx="0" formatCode="General">
                        <c:v>0</c:v>
                      </c:pt>
                      <c:pt idx="1">
                        <c:v>116869120.32000001</c:v>
                      </c:pt>
                      <c:pt idx="2">
                        <c:v>58775269.729999989</c:v>
                      </c:pt>
                      <c:pt idx="3">
                        <c:v>196329.87</c:v>
                      </c:pt>
                      <c:pt idx="4">
                        <c:v>343980.72</c:v>
                      </c:pt>
                      <c:pt idx="5">
                        <c:v>4905050.8099999996</c:v>
                      </c:pt>
                      <c:pt idx="6">
                        <c:v>244938.48999999976</c:v>
                      </c:pt>
                      <c:pt idx="7">
                        <c:v>305753.27</c:v>
                      </c:pt>
                      <c:pt idx="8">
                        <c:v>61309.889999999992</c:v>
                      </c:pt>
                      <c:pt idx="9">
                        <c:v>11972783.309999999</c:v>
                      </c:pt>
                      <c:pt idx="10">
                        <c:v>250</c:v>
                      </c:pt>
                      <c:pt idx="11">
                        <c:v>2132852.7799999998</c:v>
                      </c:pt>
                      <c:pt idx="12">
                        <c:v>166410.61000000002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27F3-456B-8FC3-7D4019857656}"/>
                  </c:ext>
                </c:extLst>
              </c15:ser>
            </c15:filteredBarSeries>
          </c:ext>
        </c:extLst>
      </c:barChart>
      <c:catAx>
        <c:axId val="144882160"/>
        <c:scaling>
          <c:orientation val="minMax"/>
        </c:scaling>
        <c:delete val="0"/>
        <c:axPos val="b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minorGridlines>
          <c:spPr>
            <a:ln>
              <a:solidFill>
                <a:schemeClr val="tx1">
                  <a:lumMod val="5000"/>
                  <a:lumOff val="95000"/>
                </a:schemeClr>
              </a:solidFill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2181552"/>
        <c:crosses val="autoZero"/>
        <c:auto val="0"/>
        <c:lblAlgn val="ctr"/>
        <c:lblOffset val="100"/>
        <c:noMultiLvlLbl val="0"/>
      </c:catAx>
      <c:valAx>
        <c:axId val="178218155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minorGridlines>
          <c:spPr>
            <a:ln>
              <a:solidFill>
                <a:schemeClr val="tx1">
                  <a:lumMod val="5000"/>
                  <a:lumOff val="95000"/>
                </a:schemeClr>
              </a:solidFill>
            </a:ln>
            <a:effectLst/>
          </c:spPr>
        </c:min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sz="800" b="0"/>
                  <a:t>(MIL. EURA)</a:t>
                </a:r>
                <a:endParaRPr lang="en-US" sz="800" b="0"/>
              </a:p>
            </c:rich>
          </c:tx>
          <c:layout>
            <c:manualLayout>
              <c:xMode val="edge"/>
              <c:yMode val="edge"/>
              <c:x val="9.6163883624338045E-2"/>
              <c:y val="0.9378377318671203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882160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9282456058412348"/>
          <c:y val="0"/>
          <c:w val="0.55332339630385707"/>
          <c:h val="8.56224652203468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Hr. Branitelji, udruge, demografija, soc. politika</c:v>
                </c:pt>
                <c:pt idx="1">
                  <c:v>10. Javna nabava i upravljanje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fondove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2.3400000000000001E-2</c:v>
                </c:pt>
                <c:pt idx="1">
                  <c:v>2.48E-3</c:v>
                </c:pt>
                <c:pt idx="2">
                  <c:v>4.5599999999999998E-3</c:v>
                </c:pt>
                <c:pt idx="3">
                  <c:v>5.5999999999999999E-3</c:v>
                </c:pt>
                <c:pt idx="4">
                  <c:v>3.2599999999999997E-2</c:v>
                </c:pt>
                <c:pt idx="5">
                  <c:v>2.8999999999999998E-3</c:v>
                </c:pt>
                <c:pt idx="6">
                  <c:v>1.0999999999999999E-2</c:v>
                </c:pt>
                <c:pt idx="7">
                  <c:v>0.55706</c:v>
                </c:pt>
                <c:pt idx="8">
                  <c:v>0.33119999999999999</c:v>
                </c:pt>
                <c:pt idx="9">
                  <c:v>2.7879999999999999E-2</c:v>
                </c:pt>
                <c:pt idx="10">
                  <c:v>1.2199999999999999E-3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83-447C-A032-4BF290507E9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-916278816"/>
        <c:axId val="-916290240"/>
      </c:barChart>
      <c:catAx>
        <c:axId val="-91627881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916290240"/>
        <c:crosses val="autoZero"/>
        <c:auto val="1"/>
        <c:lblAlgn val="ctr"/>
        <c:lblOffset val="100"/>
        <c:noMultiLvlLbl val="0"/>
      </c:catAx>
      <c:valAx>
        <c:axId val="-916290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91627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274389073238282"/>
          <c:y val="3.8407696862583801E-2"/>
          <c:w val="0.58725610926761718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E65-42F7-BDA0-A8A76C84440D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E65-42F7-BDA0-A8A76C84440D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E65-42F7-BDA0-A8A76C84440D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E65-42F7-BDA0-A8A76C84440D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E65-42F7-BDA0-A8A76C84440D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E65-42F7-BDA0-A8A76C84440D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E65-42F7-BDA0-A8A76C84440D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E65-42F7-BDA0-A8A76C8444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zajed.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2.24E-2</c:v>
                </c:pt>
                <c:pt idx="1">
                  <c:v>0.31979999999999997</c:v>
                </c:pt>
                <c:pt idx="2">
                  <c:v>1.311E-2</c:v>
                </c:pt>
                <c:pt idx="3">
                  <c:v>0.55720000000000003</c:v>
                </c:pt>
                <c:pt idx="4">
                  <c:v>2.82E-3</c:v>
                </c:pt>
                <c:pt idx="5">
                  <c:v>1.102E-2</c:v>
                </c:pt>
                <c:pt idx="6">
                  <c:v>2.7400000000000001E-2</c:v>
                </c:pt>
                <c:pt idx="7">
                  <c:v>1.57E-3</c:v>
                </c:pt>
                <c:pt idx="8">
                  <c:v>4.4400000000000002E-2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65-42F7-BDA0-A8A76C8444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-916289152"/>
        <c:axId val="-916284256"/>
      </c:barChart>
      <c:catAx>
        <c:axId val="-916289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916284256"/>
        <c:crosses val="autoZero"/>
        <c:auto val="1"/>
        <c:lblAlgn val="ctr"/>
        <c:lblOffset val="100"/>
        <c:noMultiLvlLbl val="0"/>
      </c:catAx>
      <c:valAx>
        <c:axId val="-916284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916289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44E3D-8304-4E35-AD32-0DC0B3D73EEC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71CFC056-50F1-4DD4-BFDC-8F42E5AB73B2}">
      <dgm:prSet/>
      <dgm:spPr/>
      <dgm:t>
        <a:bodyPr/>
        <a:lstStyle/>
        <a:p>
          <a:r>
            <a:rPr lang="hr-HR" b="1" i="1" dirty="0"/>
            <a:t>Sve ustanove u zdravstvu i Dom za starije i nemoćne - 7</a:t>
          </a:r>
        </a:p>
      </dgm:t>
    </dgm:pt>
    <dgm:pt modelId="{CF1C5C82-3D72-4E79-892F-E4763A0A9DB5}" type="parTrans" cxnId="{4515FCD8-4A9E-460C-901F-89ED01699789}">
      <dgm:prSet/>
      <dgm:spPr/>
      <dgm:t>
        <a:bodyPr/>
        <a:lstStyle/>
        <a:p>
          <a:endParaRPr lang="hr-HR"/>
        </a:p>
      </dgm:t>
    </dgm:pt>
    <dgm:pt modelId="{DD26309C-C512-4EC5-8646-AC1C394CB52E}" type="sibTrans" cxnId="{4515FCD8-4A9E-460C-901F-89ED01699789}">
      <dgm:prSet/>
      <dgm:spPr/>
      <dgm:t>
        <a:bodyPr/>
        <a:lstStyle/>
        <a:p>
          <a:endParaRPr lang="hr-HR"/>
        </a:p>
      </dgm:t>
    </dgm:pt>
    <dgm:pt modelId="{5BFB6E52-50E2-48E7-AE53-005CA9D4D91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/>
            <a:t>Sve srednje škole i Đački dom Zadar - 20</a:t>
          </a:r>
          <a:endParaRPr lang="hr-HR" dirty="0"/>
        </a:p>
      </dgm:t>
    </dgm:pt>
    <dgm:pt modelId="{3C74E8A6-49EA-4226-8DA0-80EEB346C7EB}" type="parTrans" cxnId="{2AA85F27-062D-4D1D-BF48-049D4B1BC5D1}">
      <dgm:prSet/>
      <dgm:spPr/>
      <dgm:t>
        <a:bodyPr/>
        <a:lstStyle/>
        <a:p>
          <a:endParaRPr lang="hr-HR"/>
        </a:p>
      </dgm:t>
    </dgm:pt>
    <dgm:pt modelId="{3565BE48-3BDF-4C43-9B5D-F4D2CFE0704D}" type="sibTrans" cxnId="{2AA85F27-062D-4D1D-BF48-049D4B1BC5D1}">
      <dgm:prSet/>
      <dgm:spPr/>
      <dgm:t>
        <a:bodyPr/>
        <a:lstStyle/>
        <a:p>
          <a:endParaRPr lang="hr-HR"/>
        </a:p>
      </dgm:t>
    </dgm:pt>
    <dgm:pt modelId="{616F80CA-5234-4C58-AD4C-20F52BEACD10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/>
            <a:t>Osnovne škole osim onih na području grada Zadra - 27</a:t>
          </a:r>
        </a:p>
      </dgm:t>
    </dgm:pt>
    <dgm:pt modelId="{48C9A2CC-38D6-425E-BC00-582F44DE4F55}" type="parTrans" cxnId="{FAD81FFB-A4F1-4927-BF34-07CAF7EAA7E0}">
      <dgm:prSet/>
      <dgm:spPr/>
      <dgm:t>
        <a:bodyPr/>
        <a:lstStyle/>
        <a:p>
          <a:endParaRPr lang="hr-HR"/>
        </a:p>
      </dgm:t>
    </dgm:pt>
    <dgm:pt modelId="{067AF4F3-7B98-4E60-AA67-112275A20D2D}" type="sibTrans" cxnId="{FAD81FFB-A4F1-4927-BF34-07CAF7EAA7E0}">
      <dgm:prSet/>
      <dgm:spPr/>
      <dgm:t>
        <a:bodyPr/>
        <a:lstStyle/>
        <a:p>
          <a:endParaRPr lang="hr-HR"/>
        </a:p>
      </dgm:t>
    </dgm:pt>
    <dgm:pt modelId="{87001EF6-7189-4942-8DC0-5F8106DAF88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/>
            <a:t>Zavod za prostorno uređenje, JU Natura </a:t>
          </a:r>
          <a:r>
            <a:rPr lang="hr-HR" b="1" i="1" dirty="0" err="1"/>
            <a:t>Jadera</a:t>
          </a:r>
          <a:r>
            <a:rPr lang="hr-HR" b="1" i="1" dirty="0"/>
            <a:t> - 2 </a:t>
          </a:r>
        </a:p>
      </dgm:t>
    </dgm:pt>
    <dgm:pt modelId="{7D94A2D3-4D2A-4A0C-9C4A-AB7CFDA6CB8F}" type="parTrans" cxnId="{D1FE2EBA-CFF7-4C35-B66F-342F2027827B}">
      <dgm:prSet/>
      <dgm:spPr/>
      <dgm:t>
        <a:bodyPr/>
        <a:lstStyle/>
        <a:p>
          <a:endParaRPr lang="hr-HR"/>
        </a:p>
      </dgm:t>
    </dgm:pt>
    <dgm:pt modelId="{1F702538-7E9B-4B5C-AAA4-BE470EBBE367}" type="sibTrans" cxnId="{D1FE2EBA-CFF7-4C35-B66F-342F2027827B}">
      <dgm:prSet/>
      <dgm:spPr/>
      <dgm:t>
        <a:bodyPr/>
        <a:lstStyle/>
        <a:p>
          <a:endParaRPr lang="hr-HR"/>
        </a:p>
      </dgm:t>
    </dgm:pt>
    <dgm:pt modelId="{5E77207F-E53C-4FE9-B9FA-D2C230B58A7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/>
            <a:t>ZADRA NOVA, AGRRA, INOVACIJA - 3</a:t>
          </a:r>
        </a:p>
      </dgm:t>
    </dgm:pt>
    <dgm:pt modelId="{110D2D8C-1192-43CD-976C-776FB9C71153}" type="parTrans" cxnId="{F2DB5C69-A7AF-4BA9-9768-4F6BFF822477}">
      <dgm:prSet/>
      <dgm:spPr/>
      <dgm:t>
        <a:bodyPr/>
        <a:lstStyle/>
        <a:p>
          <a:endParaRPr lang="hr-HR"/>
        </a:p>
      </dgm:t>
    </dgm:pt>
    <dgm:pt modelId="{B2828118-CF36-47F6-9F59-7DB0241870B1}" type="sibTrans" cxnId="{F2DB5C69-A7AF-4BA9-9768-4F6BFF822477}">
      <dgm:prSet/>
      <dgm:spPr/>
      <dgm:t>
        <a:bodyPr/>
        <a:lstStyle/>
        <a:p>
          <a:endParaRPr lang="hr-HR"/>
        </a:p>
      </dgm:t>
    </dgm:pt>
    <dgm:pt modelId="{5FE184DB-6113-458D-B22F-05D0DFA178EB}">
      <dgm:prSet/>
      <dgm:spPr/>
      <dgm:t>
        <a:bodyPr/>
        <a:lstStyle/>
        <a:p>
          <a:r>
            <a:rPr lang="hr-HR" b="1" i="1"/>
            <a:t>Kazalište lutaka, Narodni muzej - 2 </a:t>
          </a:r>
          <a:endParaRPr lang="hr-HR" b="1" i="1" dirty="0"/>
        </a:p>
      </dgm:t>
    </dgm:pt>
    <dgm:pt modelId="{7B13CA5F-8088-47F5-8542-7D669132245A}" type="parTrans" cxnId="{1BEEED58-C69C-41EA-9596-FC75AC8DB613}">
      <dgm:prSet/>
      <dgm:spPr/>
      <dgm:t>
        <a:bodyPr/>
        <a:lstStyle/>
        <a:p>
          <a:endParaRPr lang="hr-HR"/>
        </a:p>
      </dgm:t>
    </dgm:pt>
    <dgm:pt modelId="{67A921C1-F3A6-43CD-AD42-79A9745F87F4}" type="sibTrans" cxnId="{1BEEED58-C69C-41EA-9596-FC75AC8DB613}">
      <dgm:prSet/>
      <dgm:spPr/>
      <dgm:t>
        <a:bodyPr/>
        <a:lstStyle/>
        <a:p>
          <a:endParaRPr lang="hr-HR"/>
        </a:p>
      </dgm:t>
    </dgm:pt>
    <dgm:pt modelId="{CC7ACFE8-F005-4217-A285-CB52750E46EC}">
      <dgm:prSet/>
      <dgm:spPr/>
      <dgm:t>
        <a:bodyPr/>
        <a:lstStyle/>
        <a:p>
          <a:r>
            <a:rPr lang="hr-HR" b="1" i="1" dirty="0"/>
            <a:t>Vijeća nacionalnih manjina (albanska, bošnjačka, srpska) – 3</a:t>
          </a:r>
        </a:p>
      </dgm:t>
    </dgm:pt>
    <dgm:pt modelId="{C60B677A-DF86-4317-B13C-5DB5863ADAF5}" type="parTrans" cxnId="{2388ADE8-7D18-48A1-8A66-66A5B28E06CF}">
      <dgm:prSet/>
      <dgm:spPr/>
      <dgm:t>
        <a:bodyPr/>
        <a:lstStyle/>
        <a:p>
          <a:endParaRPr lang="hr-HR"/>
        </a:p>
      </dgm:t>
    </dgm:pt>
    <dgm:pt modelId="{C962BA1D-5C04-4782-B06E-19850BD0B938}" type="sibTrans" cxnId="{2388ADE8-7D18-48A1-8A66-66A5B28E06CF}">
      <dgm:prSet/>
      <dgm:spPr/>
      <dgm:t>
        <a:bodyPr/>
        <a:lstStyle/>
        <a:p>
          <a:endParaRPr lang="hr-HR"/>
        </a:p>
      </dgm:t>
    </dgm:pt>
    <dgm:pt modelId="{43711FFA-A4A9-4438-97F7-52CAFD3AA541}" type="pres">
      <dgm:prSet presAssocID="{3DF44E3D-8304-4E35-AD32-0DC0B3D73EEC}" presName="cycle" presStyleCnt="0">
        <dgm:presLayoutVars>
          <dgm:dir/>
          <dgm:resizeHandles val="exact"/>
        </dgm:presLayoutVars>
      </dgm:prSet>
      <dgm:spPr/>
    </dgm:pt>
    <dgm:pt modelId="{1A6786A4-649B-4368-9BF4-84142C50AD99}" type="pres">
      <dgm:prSet presAssocID="{71CFC056-50F1-4DD4-BFDC-8F42E5AB73B2}" presName="node" presStyleLbl="node1" presStyleIdx="0" presStyleCnt="7" custRadScaleRad="96312" custRadScaleInc="1665">
        <dgm:presLayoutVars>
          <dgm:bulletEnabled val="1"/>
        </dgm:presLayoutVars>
      </dgm:prSet>
      <dgm:spPr/>
    </dgm:pt>
    <dgm:pt modelId="{3CAB0FB9-1E34-4EBB-A368-406682CE607C}" type="pres">
      <dgm:prSet presAssocID="{71CFC056-50F1-4DD4-BFDC-8F42E5AB73B2}" presName="spNode" presStyleCnt="0"/>
      <dgm:spPr/>
    </dgm:pt>
    <dgm:pt modelId="{1E639B1B-A9C0-4647-89C9-77CFC8BFCCFA}" type="pres">
      <dgm:prSet presAssocID="{DD26309C-C512-4EC5-8646-AC1C394CB52E}" presName="sibTrans" presStyleLbl="sibTrans1D1" presStyleIdx="0" presStyleCnt="7"/>
      <dgm:spPr/>
    </dgm:pt>
    <dgm:pt modelId="{0155D86A-C26B-4818-8A4C-AD889421D79B}" type="pres">
      <dgm:prSet presAssocID="{5BFB6E52-50E2-48E7-AE53-005CA9D4D91A}" presName="node" presStyleLbl="node1" presStyleIdx="1" presStyleCnt="7">
        <dgm:presLayoutVars>
          <dgm:bulletEnabled val="1"/>
        </dgm:presLayoutVars>
      </dgm:prSet>
      <dgm:spPr/>
    </dgm:pt>
    <dgm:pt modelId="{E0AA763B-9A10-494D-8491-C798726E31C0}" type="pres">
      <dgm:prSet presAssocID="{5BFB6E52-50E2-48E7-AE53-005CA9D4D91A}" presName="spNode" presStyleCnt="0"/>
      <dgm:spPr/>
    </dgm:pt>
    <dgm:pt modelId="{CF21F370-F08D-4F75-9AF6-6874A87909A2}" type="pres">
      <dgm:prSet presAssocID="{3565BE48-3BDF-4C43-9B5D-F4D2CFE0704D}" presName="sibTrans" presStyleLbl="sibTrans1D1" presStyleIdx="1" presStyleCnt="7"/>
      <dgm:spPr/>
    </dgm:pt>
    <dgm:pt modelId="{9FD8829F-3098-4082-89B2-55BB975220CC}" type="pres">
      <dgm:prSet presAssocID="{5E77207F-E53C-4FE9-B9FA-D2C230B58A79}" presName="node" presStyleLbl="node1" presStyleIdx="2" presStyleCnt="7">
        <dgm:presLayoutVars>
          <dgm:bulletEnabled val="1"/>
        </dgm:presLayoutVars>
      </dgm:prSet>
      <dgm:spPr/>
    </dgm:pt>
    <dgm:pt modelId="{3DDA4372-7E47-450E-B487-2B786285F866}" type="pres">
      <dgm:prSet presAssocID="{5E77207F-E53C-4FE9-B9FA-D2C230B58A79}" presName="spNode" presStyleCnt="0"/>
      <dgm:spPr/>
    </dgm:pt>
    <dgm:pt modelId="{B3A9017B-0ECD-4034-B251-55A703FB8120}" type="pres">
      <dgm:prSet presAssocID="{B2828118-CF36-47F6-9F59-7DB0241870B1}" presName="sibTrans" presStyleLbl="sibTrans1D1" presStyleIdx="2" presStyleCnt="7"/>
      <dgm:spPr/>
    </dgm:pt>
    <dgm:pt modelId="{03176346-5B3B-40F9-99DB-1F4C4B2596D4}" type="pres">
      <dgm:prSet presAssocID="{CC7ACFE8-F005-4217-A285-CB52750E46EC}" presName="node" presStyleLbl="node1" presStyleIdx="3" presStyleCnt="7">
        <dgm:presLayoutVars>
          <dgm:bulletEnabled val="1"/>
        </dgm:presLayoutVars>
      </dgm:prSet>
      <dgm:spPr/>
    </dgm:pt>
    <dgm:pt modelId="{EE4F7B0D-1916-4F0A-BACD-023B181D617C}" type="pres">
      <dgm:prSet presAssocID="{CC7ACFE8-F005-4217-A285-CB52750E46EC}" presName="spNode" presStyleCnt="0"/>
      <dgm:spPr/>
    </dgm:pt>
    <dgm:pt modelId="{013A1D98-CE80-47EA-8A0C-9E1916502005}" type="pres">
      <dgm:prSet presAssocID="{C962BA1D-5C04-4782-B06E-19850BD0B938}" presName="sibTrans" presStyleLbl="sibTrans1D1" presStyleIdx="3" presStyleCnt="7"/>
      <dgm:spPr/>
    </dgm:pt>
    <dgm:pt modelId="{8ABC7B9A-DA60-45AA-B349-CC4FB3974540}" type="pres">
      <dgm:prSet presAssocID="{5FE184DB-6113-458D-B22F-05D0DFA178EB}" presName="node" presStyleLbl="node1" presStyleIdx="4" presStyleCnt="7">
        <dgm:presLayoutVars>
          <dgm:bulletEnabled val="1"/>
        </dgm:presLayoutVars>
      </dgm:prSet>
      <dgm:spPr/>
    </dgm:pt>
    <dgm:pt modelId="{8C76BFF9-113B-417C-BFEA-A256D53F0950}" type="pres">
      <dgm:prSet presAssocID="{5FE184DB-6113-458D-B22F-05D0DFA178EB}" presName="spNode" presStyleCnt="0"/>
      <dgm:spPr/>
    </dgm:pt>
    <dgm:pt modelId="{8257452D-D964-4306-959D-ED994E320844}" type="pres">
      <dgm:prSet presAssocID="{67A921C1-F3A6-43CD-AD42-79A9745F87F4}" presName="sibTrans" presStyleLbl="sibTrans1D1" presStyleIdx="4" presStyleCnt="7"/>
      <dgm:spPr/>
    </dgm:pt>
    <dgm:pt modelId="{AE72F497-60F6-49E2-A056-DD6D580F8F26}" type="pres">
      <dgm:prSet presAssocID="{87001EF6-7189-4942-8DC0-5F8106DAF883}" presName="node" presStyleLbl="node1" presStyleIdx="5" presStyleCnt="7">
        <dgm:presLayoutVars>
          <dgm:bulletEnabled val="1"/>
        </dgm:presLayoutVars>
      </dgm:prSet>
      <dgm:spPr/>
    </dgm:pt>
    <dgm:pt modelId="{8D2E9261-BF13-427E-BAF5-422FADD80A68}" type="pres">
      <dgm:prSet presAssocID="{87001EF6-7189-4942-8DC0-5F8106DAF883}" presName="spNode" presStyleCnt="0"/>
      <dgm:spPr/>
    </dgm:pt>
    <dgm:pt modelId="{F89B7A0D-EF45-4437-BF62-FD5D02932946}" type="pres">
      <dgm:prSet presAssocID="{1F702538-7E9B-4B5C-AAA4-BE470EBBE367}" presName="sibTrans" presStyleLbl="sibTrans1D1" presStyleIdx="5" presStyleCnt="7"/>
      <dgm:spPr/>
    </dgm:pt>
    <dgm:pt modelId="{E3924B71-4A94-479B-8DF0-1635BA1EA269}" type="pres">
      <dgm:prSet presAssocID="{616F80CA-5234-4C58-AD4C-20F52BEACD10}" presName="node" presStyleLbl="node1" presStyleIdx="6" presStyleCnt="7">
        <dgm:presLayoutVars>
          <dgm:bulletEnabled val="1"/>
        </dgm:presLayoutVars>
      </dgm:prSet>
      <dgm:spPr/>
    </dgm:pt>
    <dgm:pt modelId="{2C082027-EA7D-4F63-A439-0AD3B93FE515}" type="pres">
      <dgm:prSet presAssocID="{616F80CA-5234-4C58-AD4C-20F52BEACD10}" presName="spNode" presStyleCnt="0"/>
      <dgm:spPr/>
    </dgm:pt>
    <dgm:pt modelId="{3DA40535-A9E1-4537-8243-1C156BFBD737}" type="pres">
      <dgm:prSet presAssocID="{067AF4F3-7B98-4E60-AA67-112275A20D2D}" presName="sibTrans" presStyleLbl="sibTrans1D1" presStyleIdx="6" presStyleCnt="7"/>
      <dgm:spPr/>
    </dgm:pt>
  </dgm:ptLst>
  <dgm:cxnLst>
    <dgm:cxn modelId="{F6793707-901A-4EBB-9A8B-E9569DEAC65D}" type="presOf" srcId="{67A921C1-F3A6-43CD-AD42-79A9745F87F4}" destId="{8257452D-D964-4306-959D-ED994E320844}" srcOrd="0" destOrd="0" presId="urn:microsoft.com/office/officeart/2005/8/layout/cycle6"/>
    <dgm:cxn modelId="{2AA85F27-062D-4D1D-BF48-049D4B1BC5D1}" srcId="{3DF44E3D-8304-4E35-AD32-0DC0B3D73EEC}" destId="{5BFB6E52-50E2-48E7-AE53-005CA9D4D91A}" srcOrd="1" destOrd="0" parTransId="{3C74E8A6-49EA-4226-8DA0-80EEB346C7EB}" sibTransId="{3565BE48-3BDF-4C43-9B5D-F4D2CFE0704D}"/>
    <dgm:cxn modelId="{C3F8E828-8ED5-4A50-9407-FB96E414D11B}" type="presOf" srcId="{C962BA1D-5C04-4782-B06E-19850BD0B938}" destId="{013A1D98-CE80-47EA-8A0C-9E1916502005}" srcOrd="0" destOrd="0" presId="urn:microsoft.com/office/officeart/2005/8/layout/cycle6"/>
    <dgm:cxn modelId="{95EEB92E-3B8D-4AB0-BA54-F1356D7C68F0}" type="presOf" srcId="{1F702538-7E9B-4B5C-AAA4-BE470EBBE367}" destId="{F89B7A0D-EF45-4437-BF62-FD5D02932946}" srcOrd="0" destOrd="0" presId="urn:microsoft.com/office/officeart/2005/8/layout/cycle6"/>
    <dgm:cxn modelId="{CD043E2F-4C0E-4BEF-8E56-EECBD11F7BEB}" type="presOf" srcId="{71CFC056-50F1-4DD4-BFDC-8F42E5AB73B2}" destId="{1A6786A4-649B-4368-9BF4-84142C50AD99}" srcOrd="0" destOrd="0" presId="urn:microsoft.com/office/officeart/2005/8/layout/cycle6"/>
    <dgm:cxn modelId="{5C36B566-EE03-49FE-95F1-A5660A600DD4}" type="presOf" srcId="{3565BE48-3BDF-4C43-9B5D-F4D2CFE0704D}" destId="{CF21F370-F08D-4F75-9AF6-6874A87909A2}" srcOrd="0" destOrd="0" presId="urn:microsoft.com/office/officeart/2005/8/layout/cycle6"/>
    <dgm:cxn modelId="{F2DB5C69-A7AF-4BA9-9768-4F6BFF822477}" srcId="{3DF44E3D-8304-4E35-AD32-0DC0B3D73EEC}" destId="{5E77207F-E53C-4FE9-B9FA-D2C230B58A79}" srcOrd="2" destOrd="0" parTransId="{110D2D8C-1192-43CD-976C-776FB9C71153}" sibTransId="{B2828118-CF36-47F6-9F59-7DB0241870B1}"/>
    <dgm:cxn modelId="{738E706F-C0F0-4095-ACA5-0D007621C71E}" type="presOf" srcId="{067AF4F3-7B98-4E60-AA67-112275A20D2D}" destId="{3DA40535-A9E1-4537-8243-1C156BFBD737}" srcOrd="0" destOrd="0" presId="urn:microsoft.com/office/officeart/2005/8/layout/cycle6"/>
    <dgm:cxn modelId="{B615E857-C742-4267-9C1B-6D7653C74D05}" type="presOf" srcId="{CC7ACFE8-F005-4217-A285-CB52750E46EC}" destId="{03176346-5B3B-40F9-99DB-1F4C4B2596D4}" srcOrd="0" destOrd="0" presId="urn:microsoft.com/office/officeart/2005/8/layout/cycle6"/>
    <dgm:cxn modelId="{1BEEED58-C69C-41EA-9596-FC75AC8DB613}" srcId="{3DF44E3D-8304-4E35-AD32-0DC0B3D73EEC}" destId="{5FE184DB-6113-458D-B22F-05D0DFA178EB}" srcOrd="4" destOrd="0" parTransId="{7B13CA5F-8088-47F5-8542-7D669132245A}" sibTransId="{67A921C1-F3A6-43CD-AD42-79A9745F87F4}"/>
    <dgm:cxn modelId="{1A4D7692-B356-41FC-B53C-A7E97C97A2A0}" type="presOf" srcId="{5E77207F-E53C-4FE9-B9FA-D2C230B58A79}" destId="{9FD8829F-3098-4082-89B2-55BB975220CC}" srcOrd="0" destOrd="0" presId="urn:microsoft.com/office/officeart/2005/8/layout/cycle6"/>
    <dgm:cxn modelId="{63978893-ECD8-4321-94B4-2E41F0B42E6B}" type="presOf" srcId="{DD26309C-C512-4EC5-8646-AC1C394CB52E}" destId="{1E639B1B-A9C0-4647-89C9-77CFC8BFCCFA}" srcOrd="0" destOrd="0" presId="urn:microsoft.com/office/officeart/2005/8/layout/cycle6"/>
    <dgm:cxn modelId="{D4EF839F-60E3-4480-ADEC-7F531D6619ED}" type="presOf" srcId="{5BFB6E52-50E2-48E7-AE53-005CA9D4D91A}" destId="{0155D86A-C26B-4818-8A4C-AD889421D79B}" srcOrd="0" destOrd="0" presId="urn:microsoft.com/office/officeart/2005/8/layout/cycle6"/>
    <dgm:cxn modelId="{D1FE2EBA-CFF7-4C35-B66F-342F2027827B}" srcId="{3DF44E3D-8304-4E35-AD32-0DC0B3D73EEC}" destId="{87001EF6-7189-4942-8DC0-5F8106DAF883}" srcOrd="5" destOrd="0" parTransId="{7D94A2D3-4D2A-4A0C-9C4A-AB7CFDA6CB8F}" sibTransId="{1F702538-7E9B-4B5C-AAA4-BE470EBBE367}"/>
    <dgm:cxn modelId="{81FCD2BB-0851-4050-B360-1BA575CF9CBF}" type="presOf" srcId="{87001EF6-7189-4942-8DC0-5F8106DAF883}" destId="{AE72F497-60F6-49E2-A056-DD6D580F8F26}" srcOrd="0" destOrd="0" presId="urn:microsoft.com/office/officeart/2005/8/layout/cycle6"/>
    <dgm:cxn modelId="{24184FC5-C35D-4A5A-8430-6C9E3ACA646F}" type="presOf" srcId="{3DF44E3D-8304-4E35-AD32-0DC0B3D73EEC}" destId="{43711FFA-A4A9-4438-97F7-52CAFD3AA541}" srcOrd="0" destOrd="0" presId="urn:microsoft.com/office/officeart/2005/8/layout/cycle6"/>
    <dgm:cxn modelId="{9A2F6CC7-8AFE-4271-9BE7-04C775658942}" type="presOf" srcId="{B2828118-CF36-47F6-9F59-7DB0241870B1}" destId="{B3A9017B-0ECD-4034-B251-55A703FB8120}" srcOrd="0" destOrd="0" presId="urn:microsoft.com/office/officeart/2005/8/layout/cycle6"/>
    <dgm:cxn modelId="{4515FCD8-4A9E-460C-901F-89ED01699789}" srcId="{3DF44E3D-8304-4E35-AD32-0DC0B3D73EEC}" destId="{71CFC056-50F1-4DD4-BFDC-8F42E5AB73B2}" srcOrd="0" destOrd="0" parTransId="{CF1C5C82-3D72-4E79-892F-E4763A0A9DB5}" sibTransId="{DD26309C-C512-4EC5-8646-AC1C394CB52E}"/>
    <dgm:cxn modelId="{19C120E6-FFC0-4C5A-B3D9-23BA9CDA1E13}" type="presOf" srcId="{616F80CA-5234-4C58-AD4C-20F52BEACD10}" destId="{E3924B71-4A94-479B-8DF0-1635BA1EA269}" srcOrd="0" destOrd="0" presId="urn:microsoft.com/office/officeart/2005/8/layout/cycle6"/>
    <dgm:cxn modelId="{2388ADE8-7D18-48A1-8A66-66A5B28E06CF}" srcId="{3DF44E3D-8304-4E35-AD32-0DC0B3D73EEC}" destId="{CC7ACFE8-F005-4217-A285-CB52750E46EC}" srcOrd="3" destOrd="0" parTransId="{C60B677A-DF86-4317-B13C-5DB5863ADAF5}" sibTransId="{C962BA1D-5C04-4782-B06E-19850BD0B938}"/>
    <dgm:cxn modelId="{D0AEEAF3-8A08-4408-963C-8B48190F4E7F}" type="presOf" srcId="{5FE184DB-6113-458D-B22F-05D0DFA178EB}" destId="{8ABC7B9A-DA60-45AA-B349-CC4FB3974540}" srcOrd="0" destOrd="0" presId="urn:microsoft.com/office/officeart/2005/8/layout/cycle6"/>
    <dgm:cxn modelId="{FAD81FFB-A4F1-4927-BF34-07CAF7EAA7E0}" srcId="{3DF44E3D-8304-4E35-AD32-0DC0B3D73EEC}" destId="{616F80CA-5234-4C58-AD4C-20F52BEACD10}" srcOrd="6" destOrd="0" parTransId="{48C9A2CC-38D6-425E-BC00-582F44DE4F55}" sibTransId="{067AF4F3-7B98-4E60-AA67-112275A20D2D}"/>
    <dgm:cxn modelId="{546C963E-0A18-4B4A-AE17-33563F674B8F}" type="presParOf" srcId="{43711FFA-A4A9-4438-97F7-52CAFD3AA541}" destId="{1A6786A4-649B-4368-9BF4-84142C50AD99}" srcOrd="0" destOrd="0" presId="urn:microsoft.com/office/officeart/2005/8/layout/cycle6"/>
    <dgm:cxn modelId="{23CBB5DF-202A-4DAE-8B2C-7A3642642AC1}" type="presParOf" srcId="{43711FFA-A4A9-4438-97F7-52CAFD3AA541}" destId="{3CAB0FB9-1E34-4EBB-A368-406682CE607C}" srcOrd="1" destOrd="0" presId="urn:microsoft.com/office/officeart/2005/8/layout/cycle6"/>
    <dgm:cxn modelId="{A2382B5A-B3F7-4E5E-941A-85B9AF1852BA}" type="presParOf" srcId="{43711FFA-A4A9-4438-97F7-52CAFD3AA541}" destId="{1E639B1B-A9C0-4647-89C9-77CFC8BFCCFA}" srcOrd="2" destOrd="0" presId="urn:microsoft.com/office/officeart/2005/8/layout/cycle6"/>
    <dgm:cxn modelId="{39FB7B44-D16D-486E-AA57-3AE38F5F8C87}" type="presParOf" srcId="{43711FFA-A4A9-4438-97F7-52CAFD3AA541}" destId="{0155D86A-C26B-4818-8A4C-AD889421D79B}" srcOrd="3" destOrd="0" presId="urn:microsoft.com/office/officeart/2005/8/layout/cycle6"/>
    <dgm:cxn modelId="{ACF87DD8-63B0-4997-ABCE-7888D99463B2}" type="presParOf" srcId="{43711FFA-A4A9-4438-97F7-52CAFD3AA541}" destId="{E0AA763B-9A10-494D-8491-C798726E31C0}" srcOrd="4" destOrd="0" presId="urn:microsoft.com/office/officeart/2005/8/layout/cycle6"/>
    <dgm:cxn modelId="{82516D4D-0C29-44E9-823C-954D61591FE8}" type="presParOf" srcId="{43711FFA-A4A9-4438-97F7-52CAFD3AA541}" destId="{CF21F370-F08D-4F75-9AF6-6874A87909A2}" srcOrd="5" destOrd="0" presId="urn:microsoft.com/office/officeart/2005/8/layout/cycle6"/>
    <dgm:cxn modelId="{70A2A738-FD92-4AAF-9C04-E3EF1B61E1E7}" type="presParOf" srcId="{43711FFA-A4A9-4438-97F7-52CAFD3AA541}" destId="{9FD8829F-3098-4082-89B2-55BB975220CC}" srcOrd="6" destOrd="0" presId="urn:microsoft.com/office/officeart/2005/8/layout/cycle6"/>
    <dgm:cxn modelId="{9AD87965-F0E4-4AF2-9051-FD873E0257B3}" type="presParOf" srcId="{43711FFA-A4A9-4438-97F7-52CAFD3AA541}" destId="{3DDA4372-7E47-450E-B487-2B786285F866}" srcOrd="7" destOrd="0" presId="urn:microsoft.com/office/officeart/2005/8/layout/cycle6"/>
    <dgm:cxn modelId="{6D04691A-C7BA-485C-A1A7-37B11E72E16E}" type="presParOf" srcId="{43711FFA-A4A9-4438-97F7-52CAFD3AA541}" destId="{B3A9017B-0ECD-4034-B251-55A703FB8120}" srcOrd="8" destOrd="0" presId="urn:microsoft.com/office/officeart/2005/8/layout/cycle6"/>
    <dgm:cxn modelId="{E5236AD7-5CFF-43B3-8DB5-77B1CBCE43E5}" type="presParOf" srcId="{43711FFA-A4A9-4438-97F7-52CAFD3AA541}" destId="{03176346-5B3B-40F9-99DB-1F4C4B2596D4}" srcOrd="9" destOrd="0" presId="urn:microsoft.com/office/officeart/2005/8/layout/cycle6"/>
    <dgm:cxn modelId="{5ADBED76-3BF3-479D-8D0F-3733A1EAC428}" type="presParOf" srcId="{43711FFA-A4A9-4438-97F7-52CAFD3AA541}" destId="{EE4F7B0D-1916-4F0A-BACD-023B181D617C}" srcOrd="10" destOrd="0" presId="urn:microsoft.com/office/officeart/2005/8/layout/cycle6"/>
    <dgm:cxn modelId="{1B2567F9-2459-459B-98CC-D3A774A5111D}" type="presParOf" srcId="{43711FFA-A4A9-4438-97F7-52CAFD3AA541}" destId="{013A1D98-CE80-47EA-8A0C-9E1916502005}" srcOrd="11" destOrd="0" presId="urn:microsoft.com/office/officeart/2005/8/layout/cycle6"/>
    <dgm:cxn modelId="{413C2601-554D-4168-B2B0-EF4581418FE8}" type="presParOf" srcId="{43711FFA-A4A9-4438-97F7-52CAFD3AA541}" destId="{8ABC7B9A-DA60-45AA-B349-CC4FB3974540}" srcOrd="12" destOrd="0" presId="urn:microsoft.com/office/officeart/2005/8/layout/cycle6"/>
    <dgm:cxn modelId="{6370734A-BD27-4CD1-A409-A89215C9C43C}" type="presParOf" srcId="{43711FFA-A4A9-4438-97F7-52CAFD3AA541}" destId="{8C76BFF9-113B-417C-BFEA-A256D53F0950}" srcOrd="13" destOrd="0" presId="urn:microsoft.com/office/officeart/2005/8/layout/cycle6"/>
    <dgm:cxn modelId="{F6A19ADA-0D6F-46FB-9AC7-21289C92EBC8}" type="presParOf" srcId="{43711FFA-A4A9-4438-97F7-52CAFD3AA541}" destId="{8257452D-D964-4306-959D-ED994E320844}" srcOrd="14" destOrd="0" presId="urn:microsoft.com/office/officeart/2005/8/layout/cycle6"/>
    <dgm:cxn modelId="{3A0ECF76-DCD6-4FCF-B827-B856EA6367AF}" type="presParOf" srcId="{43711FFA-A4A9-4438-97F7-52CAFD3AA541}" destId="{AE72F497-60F6-49E2-A056-DD6D580F8F26}" srcOrd="15" destOrd="0" presId="urn:microsoft.com/office/officeart/2005/8/layout/cycle6"/>
    <dgm:cxn modelId="{0F1465CE-AA3B-411E-BF0B-4C4C3BEFDCFA}" type="presParOf" srcId="{43711FFA-A4A9-4438-97F7-52CAFD3AA541}" destId="{8D2E9261-BF13-427E-BAF5-422FADD80A68}" srcOrd="16" destOrd="0" presId="urn:microsoft.com/office/officeart/2005/8/layout/cycle6"/>
    <dgm:cxn modelId="{9DFA0B91-2669-49A7-8250-7CC530C57969}" type="presParOf" srcId="{43711FFA-A4A9-4438-97F7-52CAFD3AA541}" destId="{F89B7A0D-EF45-4437-BF62-FD5D02932946}" srcOrd="17" destOrd="0" presId="urn:microsoft.com/office/officeart/2005/8/layout/cycle6"/>
    <dgm:cxn modelId="{83DBF396-F88D-4526-BA4D-E2D44972F23D}" type="presParOf" srcId="{43711FFA-A4A9-4438-97F7-52CAFD3AA541}" destId="{E3924B71-4A94-479B-8DF0-1635BA1EA269}" srcOrd="18" destOrd="0" presId="urn:microsoft.com/office/officeart/2005/8/layout/cycle6"/>
    <dgm:cxn modelId="{E0C0B288-881B-46FA-A438-2FA6FF461429}" type="presParOf" srcId="{43711FFA-A4A9-4438-97F7-52CAFD3AA541}" destId="{2C082027-EA7D-4F63-A439-0AD3B93FE515}" srcOrd="19" destOrd="0" presId="urn:microsoft.com/office/officeart/2005/8/layout/cycle6"/>
    <dgm:cxn modelId="{1EA4C54D-028F-40A8-87F5-74CA93E09975}" type="presParOf" srcId="{43711FFA-A4A9-4438-97F7-52CAFD3AA541}" destId="{3DA40535-A9E1-4537-8243-1C156BFBD737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3C4CED-63BB-4DFD-B90D-7A185ED11300}" type="doc">
      <dgm:prSet loTypeId="urn:microsoft.com/office/officeart/2005/8/layout/matrix3" loCatId="matrix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hr-HR"/>
        </a:p>
      </dgm:t>
    </dgm:pt>
    <dgm:pt modelId="{BA54B082-A97F-466B-9D9E-0F3AC2804541}">
      <dgm:prSet phldrT="[Tekst]"/>
      <dgm:spPr/>
      <dgm:t>
        <a:bodyPr/>
        <a:lstStyle/>
        <a:p>
          <a:r>
            <a:rPr lang="hr-HR" dirty="0"/>
            <a:t>Socijalna i demografska komponenta</a:t>
          </a:r>
        </a:p>
      </dgm:t>
    </dgm:pt>
    <dgm:pt modelId="{419B304D-4857-4AFC-9DAB-7387810B7B43}" type="parTrans" cxnId="{752936A1-3735-4729-B63A-119C29CCC5D9}">
      <dgm:prSet/>
      <dgm:spPr/>
      <dgm:t>
        <a:bodyPr/>
        <a:lstStyle/>
        <a:p>
          <a:endParaRPr lang="hr-HR"/>
        </a:p>
      </dgm:t>
    </dgm:pt>
    <dgm:pt modelId="{F0689AC8-6990-4D00-861B-68EE2D3C6D13}" type="sibTrans" cxnId="{752936A1-3735-4729-B63A-119C29CCC5D9}">
      <dgm:prSet/>
      <dgm:spPr/>
      <dgm:t>
        <a:bodyPr/>
        <a:lstStyle/>
        <a:p>
          <a:endParaRPr lang="hr-HR"/>
        </a:p>
      </dgm:t>
    </dgm:pt>
    <dgm:pt modelId="{D84D6D9E-5E1A-445B-BD1F-B7FC23A2772E}">
      <dgm:prSet phldrT="[Tekst]"/>
      <dgm:spPr/>
      <dgm:t>
        <a:bodyPr/>
        <a:lstStyle/>
        <a:p>
          <a:r>
            <a:rPr lang="hr-HR" dirty="0"/>
            <a:t>Gospodarska komponenta</a:t>
          </a:r>
        </a:p>
      </dgm:t>
    </dgm:pt>
    <dgm:pt modelId="{11D56B52-5EAE-4792-A8F9-03C30FA7120B}" type="parTrans" cxnId="{BA9EE53A-BA67-433B-B50D-40D8F486F797}">
      <dgm:prSet/>
      <dgm:spPr/>
      <dgm:t>
        <a:bodyPr/>
        <a:lstStyle/>
        <a:p>
          <a:endParaRPr lang="hr-HR"/>
        </a:p>
      </dgm:t>
    </dgm:pt>
    <dgm:pt modelId="{157BADEC-EFD3-4758-AA31-11856BF58FCC}" type="sibTrans" cxnId="{BA9EE53A-BA67-433B-B50D-40D8F486F797}">
      <dgm:prSet/>
      <dgm:spPr/>
      <dgm:t>
        <a:bodyPr/>
        <a:lstStyle/>
        <a:p>
          <a:endParaRPr lang="hr-HR"/>
        </a:p>
      </dgm:t>
    </dgm:pt>
    <dgm:pt modelId="{E3604CF3-F080-48C2-A995-60189E373B62}" type="pres">
      <dgm:prSet presAssocID="{943C4CED-63BB-4DFD-B90D-7A185ED11300}" presName="matrix" presStyleCnt="0">
        <dgm:presLayoutVars>
          <dgm:chMax val="1"/>
          <dgm:dir/>
          <dgm:resizeHandles val="exact"/>
        </dgm:presLayoutVars>
      </dgm:prSet>
      <dgm:spPr/>
    </dgm:pt>
    <dgm:pt modelId="{26EB6DDD-4BA6-4679-90FD-E586F7954114}" type="pres">
      <dgm:prSet presAssocID="{943C4CED-63BB-4DFD-B90D-7A185ED11300}" presName="diamond" presStyleLbl="bgShp" presStyleIdx="0" presStyleCnt="1"/>
      <dgm:spPr/>
    </dgm:pt>
    <dgm:pt modelId="{FBD2FECA-6335-4826-BAB8-E7D5B583E886}" type="pres">
      <dgm:prSet presAssocID="{943C4CED-63BB-4DFD-B90D-7A185ED11300}" presName="quad1" presStyleLbl="node1" presStyleIdx="0" presStyleCnt="4" custScaleX="99534" custLinFactNeighborX="-9688" custLinFactNeighborY="53718">
        <dgm:presLayoutVars>
          <dgm:chMax val="0"/>
          <dgm:chPref val="0"/>
          <dgm:bulletEnabled val="1"/>
        </dgm:presLayoutVars>
      </dgm:prSet>
      <dgm:spPr/>
    </dgm:pt>
    <dgm:pt modelId="{C159E78A-D0F8-40EF-BA77-488A5ACB40D3}" type="pres">
      <dgm:prSet presAssocID="{943C4CED-63BB-4DFD-B90D-7A185ED11300}" presName="quad2" presStyleLbl="node1" presStyleIdx="1" presStyleCnt="4" custLinFactNeighborX="10241" custLinFactNeighborY="53718">
        <dgm:presLayoutVars>
          <dgm:chMax val="0"/>
          <dgm:chPref val="0"/>
          <dgm:bulletEnabled val="1"/>
        </dgm:presLayoutVars>
      </dgm:prSet>
      <dgm:spPr/>
    </dgm:pt>
    <dgm:pt modelId="{41C0CA27-FA59-4BAB-8336-632C5072CF04}" type="pres">
      <dgm:prSet presAssocID="{943C4CED-63BB-4DFD-B90D-7A185ED11300}" presName="quad3" presStyleLbl="node1" presStyleIdx="2" presStyleCnt="4" custLinFactNeighborX="35747" custLinFactNeighborY="11775">
        <dgm:presLayoutVars>
          <dgm:chMax val="0"/>
          <dgm:chPref val="0"/>
          <dgm:bulletEnabled val="1"/>
        </dgm:presLayoutVars>
      </dgm:prSet>
      <dgm:spPr>
        <a:noFill/>
        <a:ln>
          <a:noFill/>
        </a:ln>
      </dgm:spPr>
    </dgm:pt>
    <dgm:pt modelId="{F2FFCC6A-EC91-4451-8BF0-81B383CF8AB6}" type="pres">
      <dgm:prSet presAssocID="{943C4CED-63BB-4DFD-B90D-7A185ED11300}" presName="quad4" presStyleLbl="node1" presStyleIdx="3" presStyleCnt="4" custAng="16200000" custFlipVert="0" custFlipHor="0" custScaleX="2609" custScaleY="5531" custLinFactX="69063" custLinFactY="-100000" custLinFactNeighborX="100000" custLinFactNeighborY="-126388">
        <dgm:presLayoutVars>
          <dgm:chMax val="0"/>
          <dgm:chPref val="0"/>
          <dgm:bulletEnabled val="1"/>
        </dgm:presLayoutVars>
      </dgm:prSet>
      <dgm:spPr/>
    </dgm:pt>
  </dgm:ptLst>
  <dgm:cxnLst>
    <dgm:cxn modelId="{5BF26E19-2405-473B-9D1A-F5D5DAD385F2}" type="presOf" srcId="{BA54B082-A97F-466B-9D9E-0F3AC2804541}" destId="{FBD2FECA-6335-4826-BAB8-E7D5B583E886}" srcOrd="0" destOrd="0" presId="urn:microsoft.com/office/officeart/2005/8/layout/matrix3"/>
    <dgm:cxn modelId="{EF870522-4C27-49F7-995A-A4C838EBDF3B}" type="presOf" srcId="{943C4CED-63BB-4DFD-B90D-7A185ED11300}" destId="{E3604CF3-F080-48C2-A995-60189E373B62}" srcOrd="0" destOrd="0" presId="urn:microsoft.com/office/officeart/2005/8/layout/matrix3"/>
    <dgm:cxn modelId="{BA9EE53A-BA67-433B-B50D-40D8F486F797}" srcId="{943C4CED-63BB-4DFD-B90D-7A185ED11300}" destId="{D84D6D9E-5E1A-445B-BD1F-B7FC23A2772E}" srcOrd="1" destOrd="0" parTransId="{11D56B52-5EAE-4792-A8F9-03C30FA7120B}" sibTransId="{157BADEC-EFD3-4758-AA31-11856BF58FCC}"/>
    <dgm:cxn modelId="{7F62BD60-AD9B-434E-B7C2-4E2E5636BD51}" type="presOf" srcId="{D84D6D9E-5E1A-445B-BD1F-B7FC23A2772E}" destId="{C159E78A-D0F8-40EF-BA77-488A5ACB40D3}" srcOrd="0" destOrd="0" presId="urn:microsoft.com/office/officeart/2005/8/layout/matrix3"/>
    <dgm:cxn modelId="{752936A1-3735-4729-B63A-119C29CCC5D9}" srcId="{943C4CED-63BB-4DFD-B90D-7A185ED11300}" destId="{BA54B082-A97F-466B-9D9E-0F3AC2804541}" srcOrd="0" destOrd="0" parTransId="{419B304D-4857-4AFC-9DAB-7387810B7B43}" sibTransId="{F0689AC8-6990-4D00-861B-68EE2D3C6D13}"/>
    <dgm:cxn modelId="{32608B76-F2A9-4956-B0D7-56C96CC830FE}" type="presParOf" srcId="{E3604CF3-F080-48C2-A995-60189E373B62}" destId="{26EB6DDD-4BA6-4679-90FD-E586F7954114}" srcOrd="0" destOrd="0" presId="urn:microsoft.com/office/officeart/2005/8/layout/matrix3"/>
    <dgm:cxn modelId="{5716492E-833E-4245-99B0-2B11BE7924D1}" type="presParOf" srcId="{E3604CF3-F080-48C2-A995-60189E373B62}" destId="{FBD2FECA-6335-4826-BAB8-E7D5B583E886}" srcOrd="1" destOrd="0" presId="urn:microsoft.com/office/officeart/2005/8/layout/matrix3"/>
    <dgm:cxn modelId="{5B052DCA-7E60-4534-B120-1599A7F115F7}" type="presParOf" srcId="{E3604CF3-F080-48C2-A995-60189E373B62}" destId="{C159E78A-D0F8-40EF-BA77-488A5ACB40D3}" srcOrd="2" destOrd="0" presId="urn:microsoft.com/office/officeart/2005/8/layout/matrix3"/>
    <dgm:cxn modelId="{73AA4769-E55E-42BE-A1A6-E6C650B4D0DA}" type="presParOf" srcId="{E3604CF3-F080-48C2-A995-60189E373B62}" destId="{41C0CA27-FA59-4BAB-8336-632C5072CF04}" srcOrd="3" destOrd="0" presId="urn:microsoft.com/office/officeart/2005/8/layout/matrix3"/>
    <dgm:cxn modelId="{D0178C9F-9847-4E78-9EA9-AC9BB9740763}" type="presParOf" srcId="{E3604CF3-F080-48C2-A995-60189E373B62}" destId="{F2FFCC6A-EC91-4451-8BF0-81B383CF8AB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6786A4-649B-4368-9BF4-84142C50AD99}">
      <dsp:nvSpPr>
        <dsp:cNvPr id="0" name=""/>
        <dsp:cNvSpPr/>
      </dsp:nvSpPr>
      <dsp:spPr>
        <a:xfrm>
          <a:off x="3582955" y="77437"/>
          <a:ext cx="1082947" cy="703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Sve ustanove u zdravstvu i Dom za starije i nemoćne - 7</a:t>
          </a:r>
        </a:p>
      </dsp:txBody>
      <dsp:txXfrm>
        <a:off x="3617317" y="111799"/>
        <a:ext cx="1014223" cy="635192"/>
      </dsp:txXfrm>
    </dsp:sp>
    <dsp:sp modelId="{1E639B1B-A9C0-4647-89C9-77CFC8BFCCFA}">
      <dsp:nvSpPr>
        <dsp:cNvPr id="0" name=""/>
        <dsp:cNvSpPr/>
      </dsp:nvSpPr>
      <dsp:spPr>
        <a:xfrm>
          <a:off x="2284755" y="474415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88042" y="36502"/>
              </a:moveTo>
              <a:arcTo wR="2007006" hR="2007006" stAng="16856652" swAng="118456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55D86A-C26B-4818-8A4C-AD889421D79B}">
      <dsp:nvSpPr>
        <dsp:cNvPr id="0" name=""/>
        <dsp:cNvSpPr/>
      </dsp:nvSpPr>
      <dsp:spPr>
        <a:xfrm>
          <a:off x="5142466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Sve srednje škole i Đački dom Zadar - 20</a:t>
          </a:r>
          <a:endParaRPr lang="hr-HR" sz="900" kern="1200" dirty="0"/>
        </a:p>
      </dsp:txBody>
      <dsp:txXfrm>
        <a:off x="5176828" y="793415"/>
        <a:ext cx="1014223" cy="635192"/>
      </dsp:txXfrm>
    </dsp:sp>
    <dsp:sp modelId="{CF21F370-F08D-4F75-9AF6-6874A87909A2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05741" y="1116711"/>
              </a:moveTo>
              <a:arcTo wR="2007006" hR="2007006" stAng="20019997" swAng="172477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8829F-3098-4082-89B2-55BB975220CC}">
      <dsp:nvSpPr>
        <dsp:cNvPr id="0" name=""/>
        <dsp:cNvSpPr/>
      </dsp:nvSpPr>
      <dsp:spPr>
        <a:xfrm>
          <a:off x="5530012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ZADRA NOVA, AGRRA, INOVACIJA - 3</a:t>
          </a:r>
        </a:p>
      </dsp:txBody>
      <dsp:txXfrm>
        <a:off x="5564374" y="2491364"/>
        <a:ext cx="1014223" cy="635192"/>
      </dsp:txXfrm>
    </dsp:sp>
    <dsp:sp modelId="{B3A9017B-0ECD-4034-B251-55A703FB8120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45094" y="2812923"/>
              </a:moveTo>
              <a:arcTo wR="2007006" hR="2007006" stAng="1420514" swAng="1356883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176346-5B3B-40F9-99DB-1F4C4B2596D4}">
      <dsp:nvSpPr>
        <dsp:cNvPr id="0" name=""/>
        <dsp:cNvSpPr/>
      </dsp:nvSpPr>
      <dsp:spPr>
        <a:xfrm>
          <a:off x="4444133" y="3818651"/>
          <a:ext cx="1082947" cy="7039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Vijeća nacionalnih manjina (albanska, bošnjačka, srpska) – 3</a:t>
          </a:r>
        </a:p>
      </dsp:txBody>
      <dsp:txXfrm>
        <a:off x="4478495" y="3853013"/>
        <a:ext cx="1014223" cy="635192"/>
      </dsp:txXfrm>
    </dsp:sp>
    <dsp:sp modelId="{013A1D98-CE80-47EA-8A0C-9E1916502005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29840" y="3987877"/>
              </a:moveTo>
              <a:arcTo wR="2007006" hR="2007006" stAng="4844613" swAng="1110774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C7B9A-DA60-45AA-B349-CC4FB3974540}">
      <dsp:nvSpPr>
        <dsp:cNvPr id="0" name=""/>
        <dsp:cNvSpPr/>
      </dsp:nvSpPr>
      <dsp:spPr>
        <a:xfrm>
          <a:off x="2702518" y="3818651"/>
          <a:ext cx="1082947" cy="7039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/>
            <a:t>Kazalište lutaka, Narodni muzej - 2 </a:t>
          </a:r>
          <a:endParaRPr lang="hr-HR" sz="900" b="1" i="1" kern="1200" dirty="0"/>
        </a:p>
      </dsp:txBody>
      <dsp:txXfrm>
        <a:off x="2736880" y="3853013"/>
        <a:ext cx="1014223" cy="635192"/>
      </dsp:txXfrm>
    </dsp:sp>
    <dsp:sp modelId="{8257452D-D964-4306-959D-ED994E320844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620146" y="3457762"/>
              </a:moveTo>
              <a:arcTo wR="2007006" hR="2007006" stAng="8022603" swAng="135688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72F497-60F6-49E2-A056-DD6D580F8F26}">
      <dsp:nvSpPr>
        <dsp:cNvPr id="0" name=""/>
        <dsp:cNvSpPr/>
      </dsp:nvSpPr>
      <dsp:spPr>
        <a:xfrm>
          <a:off x="1616639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Zavod za prostorno uređenje, JU Natura </a:t>
          </a:r>
          <a:r>
            <a:rPr lang="hr-HR" sz="900" b="1" i="1" kern="1200" dirty="0" err="1"/>
            <a:t>Jadera</a:t>
          </a:r>
          <a:r>
            <a:rPr lang="hr-HR" sz="900" b="1" i="1" kern="1200" dirty="0"/>
            <a:t> - 2 </a:t>
          </a:r>
        </a:p>
      </dsp:txBody>
      <dsp:txXfrm>
        <a:off x="1651001" y="2491364"/>
        <a:ext cx="1014223" cy="635192"/>
      </dsp:txXfrm>
    </dsp:sp>
    <dsp:sp modelId="{F89B7A0D-EF45-4437-BF62-FD5D02932946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1779" y="2091498"/>
              </a:moveTo>
              <a:arcTo wR="2007006" hR="2007006" stAng="10655233" swAng="172477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924B71-4A94-479B-8DF0-1635BA1EA269}">
      <dsp:nvSpPr>
        <dsp:cNvPr id="0" name=""/>
        <dsp:cNvSpPr/>
      </dsp:nvSpPr>
      <dsp:spPr>
        <a:xfrm>
          <a:off x="2004185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Osnovne škole osim onih na području grada Zadra - 27</a:t>
          </a:r>
        </a:p>
      </dsp:txBody>
      <dsp:txXfrm>
        <a:off x="2038547" y="793415"/>
        <a:ext cx="1014223" cy="635192"/>
      </dsp:txXfrm>
    </dsp:sp>
    <dsp:sp modelId="{3DA40535-A9E1-4537-8243-1C156BFBD737}">
      <dsp:nvSpPr>
        <dsp:cNvPr id="0" name=""/>
        <dsp:cNvSpPr/>
      </dsp:nvSpPr>
      <dsp:spPr>
        <a:xfrm>
          <a:off x="1935753" y="471462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977975" y="283878"/>
              </a:moveTo>
              <a:arcTo wR="2007006" hR="2007006" stAng="14349293" swAng="121869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EB6DDD-4BA6-4679-90FD-E586F7954114}">
      <dsp:nvSpPr>
        <dsp:cNvPr id="0" name=""/>
        <dsp:cNvSpPr/>
      </dsp:nvSpPr>
      <dsp:spPr>
        <a:xfrm>
          <a:off x="1827076" y="0"/>
          <a:ext cx="4493096" cy="4493096"/>
        </a:xfrm>
        <a:prstGeom prst="diamond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D2FECA-6335-4826-BAB8-E7D5B583E886}">
      <dsp:nvSpPr>
        <dsp:cNvPr id="0" name=""/>
        <dsp:cNvSpPr/>
      </dsp:nvSpPr>
      <dsp:spPr>
        <a:xfrm>
          <a:off x="2088239" y="1368148"/>
          <a:ext cx="1744141" cy="175230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kern="1200" dirty="0"/>
            <a:t>Socijalna i demografska komponenta</a:t>
          </a:r>
        </a:p>
      </dsp:txBody>
      <dsp:txXfrm>
        <a:off x="2173381" y="1453290"/>
        <a:ext cx="1573857" cy="1582023"/>
      </dsp:txXfrm>
    </dsp:sp>
    <dsp:sp modelId="{C159E78A-D0F8-40EF-BA77-488A5ACB40D3}">
      <dsp:nvSpPr>
        <dsp:cNvPr id="0" name=""/>
        <dsp:cNvSpPr/>
      </dsp:nvSpPr>
      <dsp:spPr>
        <a:xfrm>
          <a:off x="4320474" y="1368148"/>
          <a:ext cx="1752307" cy="175230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kern="1200" dirty="0"/>
            <a:t>Gospodarska komponenta</a:t>
          </a:r>
        </a:p>
      </dsp:txBody>
      <dsp:txXfrm>
        <a:off x="4406015" y="1453689"/>
        <a:ext cx="1581225" cy="1581225"/>
      </dsp:txXfrm>
    </dsp:sp>
    <dsp:sp modelId="{41C0CA27-FA59-4BAB-8336-632C5072CF04}">
      <dsp:nvSpPr>
        <dsp:cNvPr id="0" name=""/>
        <dsp:cNvSpPr/>
      </dsp:nvSpPr>
      <dsp:spPr>
        <a:xfrm>
          <a:off x="2880317" y="2520278"/>
          <a:ext cx="1752307" cy="1752307"/>
        </a:xfrm>
        <a:prstGeom prst="round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FFCC6A-EC91-4451-8BF0-81B383CF8AB6}">
      <dsp:nvSpPr>
        <dsp:cNvPr id="0" name=""/>
        <dsp:cNvSpPr/>
      </dsp:nvSpPr>
      <dsp:spPr>
        <a:xfrm rot="16200000">
          <a:off x="7956818" y="-25601"/>
          <a:ext cx="45717" cy="96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0.46689</cdr:x>
      <cdr:y>0.04623</cdr:y>
    </cdr:from>
    <cdr:to>
      <cdr:x>0.63082</cdr:x>
      <cdr:y>0.13134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125442" y="204572"/>
          <a:ext cx="746266" cy="3765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1200" dirty="0"/>
            <a:t>4,08%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09.05.24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GODIŠNJI IZVJEŠTAJ O IZVRŠENJU PRORAČUNA ZADARSKE ŽUPANIJE ZA 2023.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 anchor="b">
            <a:normAutofit lnSpcReduction="10000"/>
          </a:bodyPr>
          <a:lstStyle/>
          <a:p>
            <a:pPr algn="ctr">
              <a:buNone/>
            </a:pPr>
            <a:r>
              <a:rPr lang="hr-HR" sz="2100" b="1" dirty="0">
                <a:solidFill>
                  <a:srgbClr val="002060"/>
                </a:solidFill>
              </a:rPr>
              <a:t>Godišnji Izvještaj o izvršenju Proračuna Zadarske županije za 2023. godinu</a:t>
            </a: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     Zadar, svibanj 2024.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15616" y="214213"/>
            <a:ext cx="6203032" cy="1089142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Izvršenje proračuna - KONSOLIDIRANI</a:t>
            </a:r>
          </a:p>
        </p:txBody>
      </p:sp>
      <p:grpSp>
        <p:nvGrpSpPr>
          <p:cNvPr id="3" name="Grupa 2">
            <a:extLst>
              <a:ext uri="{FF2B5EF4-FFF2-40B4-BE49-F238E27FC236}">
                <a16:creationId xmlns:a16="http://schemas.microsoft.com/office/drawing/2014/main" id="{C4C8FBE2-FC46-4659-90B3-A88478BC3454}"/>
              </a:ext>
            </a:extLst>
          </p:cNvPr>
          <p:cNvGrpSpPr/>
          <p:nvPr/>
        </p:nvGrpSpPr>
        <p:grpSpPr>
          <a:xfrm>
            <a:off x="1187624" y="2164115"/>
            <a:ext cx="6489972" cy="3353117"/>
            <a:chOff x="1187624" y="2184149"/>
            <a:chExt cx="6489972" cy="3383080"/>
          </a:xfrm>
        </p:grpSpPr>
        <p:sp>
          <p:nvSpPr>
            <p:cNvPr id="5" name="Prostoručno: oblik 4">
              <a:extLst>
                <a:ext uri="{FF2B5EF4-FFF2-40B4-BE49-F238E27FC236}">
                  <a16:creationId xmlns:a16="http://schemas.microsoft.com/office/drawing/2014/main" id="{04B68D70-0260-4842-AC49-DF0B02D34FC7}"/>
                </a:ext>
              </a:extLst>
            </p:cNvPr>
            <p:cNvSpPr/>
            <p:nvPr/>
          </p:nvSpPr>
          <p:spPr>
            <a:xfrm>
              <a:off x="1196876" y="4906869"/>
              <a:ext cx="6480720" cy="660360"/>
            </a:xfrm>
            <a:custGeom>
              <a:avLst/>
              <a:gdLst>
                <a:gd name="connsiteX0" fmla="*/ 0 w 6480720"/>
                <a:gd name="connsiteY0" fmla="*/ 0 h 1342162"/>
                <a:gd name="connsiteX1" fmla="*/ 6480720 w 6480720"/>
                <a:gd name="connsiteY1" fmla="*/ 0 h 1342162"/>
                <a:gd name="connsiteX2" fmla="*/ 6480720 w 6480720"/>
                <a:gd name="connsiteY2" fmla="*/ 1342162 h 1342162"/>
                <a:gd name="connsiteX3" fmla="*/ 0 w 6480720"/>
                <a:gd name="connsiteY3" fmla="*/ 1342162 h 1342162"/>
                <a:gd name="connsiteX4" fmla="*/ 0 w 6480720"/>
                <a:gd name="connsiteY4" fmla="*/ 0 h 1342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80720" h="1342162">
                  <a:moveTo>
                    <a:pt x="0" y="0"/>
                  </a:moveTo>
                  <a:lnTo>
                    <a:pt x="6480720" y="0"/>
                  </a:lnTo>
                  <a:lnTo>
                    <a:pt x="6480720" y="1342162"/>
                  </a:lnTo>
                  <a:lnTo>
                    <a:pt x="0" y="13421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99568" tIns="99568" rIns="99568" bIns="99568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400" b="1" i="1" kern="1200" dirty="0">
                  <a:solidFill>
                    <a:schemeClr val="accent2">
                      <a:lumMod val="75000"/>
                    </a:schemeClr>
                  </a:solidFill>
                </a:rPr>
                <a:t>         </a:t>
              </a:r>
              <a:r>
                <a:rPr lang="hr-HR" sz="1600" b="1" i="1" kern="1200" dirty="0">
                  <a:solidFill>
                    <a:schemeClr val="accent2">
                      <a:lumMod val="75000"/>
                    </a:schemeClr>
                  </a:solidFill>
                </a:rPr>
                <a:t>Rezultat poslovanja                                                          1.878.777,37 eura</a:t>
              </a: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5">
                      <a:lumMod val="50000"/>
                    </a:schemeClr>
                  </a:solidFill>
                </a:rPr>
                <a:t>  </a:t>
              </a:r>
            </a:p>
          </p:txBody>
        </p:sp>
        <p:sp>
          <p:nvSpPr>
            <p:cNvPr id="6" name="Prostoručno: oblik 5">
              <a:extLst>
                <a:ext uri="{FF2B5EF4-FFF2-40B4-BE49-F238E27FC236}">
                  <a16:creationId xmlns:a16="http://schemas.microsoft.com/office/drawing/2014/main" id="{4726A7E5-68F8-4C6F-A1B6-46FA3B9F939A}"/>
                </a:ext>
              </a:extLst>
            </p:cNvPr>
            <p:cNvSpPr/>
            <p:nvPr/>
          </p:nvSpPr>
          <p:spPr>
            <a:xfrm>
              <a:off x="1187624" y="3520613"/>
              <a:ext cx="6480720" cy="963341"/>
            </a:xfrm>
            <a:custGeom>
              <a:avLst/>
              <a:gdLst>
                <a:gd name="connsiteX0" fmla="*/ 0 w 6480720"/>
                <a:gd name="connsiteY0" fmla="*/ 449994 h 1284853"/>
                <a:gd name="connsiteX1" fmla="*/ 3079753 w 6480720"/>
                <a:gd name="connsiteY1" fmla="*/ 449994 h 1284853"/>
                <a:gd name="connsiteX2" fmla="*/ 3079753 w 6480720"/>
                <a:gd name="connsiteY2" fmla="*/ 321213 h 1284853"/>
                <a:gd name="connsiteX3" fmla="*/ 2919147 w 6480720"/>
                <a:gd name="connsiteY3" fmla="*/ 321213 h 1284853"/>
                <a:gd name="connsiteX4" fmla="*/ 3240360 w 6480720"/>
                <a:gd name="connsiteY4" fmla="*/ 0 h 1284853"/>
                <a:gd name="connsiteX5" fmla="*/ 3561573 w 6480720"/>
                <a:gd name="connsiteY5" fmla="*/ 321213 h 1284853"/>
                <a:gd name="connsiteX6" fmla="*/ 3400967 w 6480720"/>
                <a:gd name="connsiteY6" fmla="*/ 321213 h 1284853"/>
                <a:gd name="connsiteX7" fmla="*/ 3400967 w 6480720"/>
                <a:gd name="connsiteY7" fmla="*/ 449994 h 1284853"/>
                <a:gd name="connsiteX8" fmla="*/ 6480720 w 6480720"/>
                <a:gd name="connsiteY8" fmla="*/ 449994 h 1284853"/>
                <a:gd name="connsiteX9" fmla="*/ 6480720 w 6480720"/>
                <a:gd name="connsiteY9" fmla="*/ 1284853 h 1284853"/>
                <a:gd name="connsiteX10" fmla="*/ 0 w 6480720"/>
                <a:gd name="connsiteY10" fmla="*/ 1284853 h 1284853"/>
                <a:gd name="connsiteX11" fmla="*/ 0 w 6480720"/>
                <a:gd name="connsiteY11" fmla="*/ 449994 h 128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284853">
                  <a:moveTo>
                    <a:pt x="6480720" y="834859"/>
                  </a:moveTo>
                  <a:lnTo>
                    <a:pt x="3400967" y="834859"/>
                  </a:lnTo>
                  <a:lnTo>
                    <a:pt x="3400967" y="963640"/>
                  </a:lnTo>
                  <a:lnTo>
                    <a:pt x="3561573" y="963640"/>
                  </a:lnTo>
                  <a:lnTo>
                    <a:pt x="3240360" y="1284852"/>
                  </a:lnTo>
                  <a:lnTo>
                    <a:pt x="2919147" y="963640"/>
                  </a:lnTo>
                  <a:lnTo>
                    <a:pt x="3079753" y="963640"/>
                  </a:lnTo>
                  <a:lnTo>
                    <a:pt x="3079753" y="834859"/>
                  </a:lnTo>
                  <a:lnTo>
                    <a:pt x="0" y="834859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834859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63787" numCol="1" spcCol="1270" anchor="ctr" anchorCtr="0">
              <a:noAutofit/>
            </a:bodyPr>
            <a:lstStyle/>
            <a:p>
              <a:pPr lvl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r-HR" sz="1600" b="1" kern="12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lvl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Rashodi                                                                      233.489.156,07 eura                  </a:t>
              </a:r>
              <a:endParaRPr lang="hr-HR" sz="1600" kern="1200" dirty="0">
                <a:solidFill>
                  <a:schemeClr val="tx1"/>
                </a:solidFill>
              </a:endParaRPr>
            </a:p>
          </p:txBody>
        </p:sp>
        <p:sp>
          <p:nvSpPr>
            <p:cNvPr id="7" name="Prostoručno: oblik 6">
              <a:extLst>
                <a:ext uri="{FF2B5EF4-FFF2-40B4-BE49-F238E27FC236}">
                  <a16:creationId xmlns:a16="http://schemas.microsoft.com/office/drawing/2014/main" id="{91385FE3-1A96-4F75-A19A-DAA4041F226A}"/>
                </a:ext>
              </a:extLst>
            </p:cNvPr>
            <p:cNvSpPr/>
            <p:nvPr/>
          </p:nvSpPr>
          <p:spPr>
            <a:xfrm>
              <a:off x="1187624" y="2184149"/>
              <a:ext cx="6480720" cy="1276188"/>
            </a:xfrm>
            <a:custGeom>
              <a:avLst/>
              <a:gdLst>
                <a:gd name="connsiteX0" fmla="*/ 0 w 6480720"/>
                <a:gd name="connsiteY0" fmla="*/ 449994 h 1284853"/>
                <a:gd name="connsiteX1" fmla="*/ 3079753 w 6480720"/>
                <a:gd name="connsiteY1" fmla="*/ 449994 h 1284853"/>
                <a:gd name="connsiteX2" fmla="*/ 3079753 w 6480720"/>
                <a:gd name="connsiteY2" fmla="*/ 321213 h 1284853"/>
                <a:gd name="connsiteX3" fmla="*/ 2919147 w 6480720"/>
                <a:gd name="connsiteY3" fmla="*/ 321213 h 1284853"/>
                <a:gd name="connsiteX4" fmla="*/ 3240360 w 6480720"/>
                <a:gd name="connsiteY4" fmla="*/ 0 h 1284853"/>
                <a:gd name="connsiteX5" fmla="*/ 3561573 w 6480720"/>
                <a:gd name="connsiteY5" fmla="*/ 321213 h 1284853"/>
                <a:gd name="connsiteX6" fmla="*/ 3400967 w 6480720"/>
                <a:gd name="connsiteY6" fmla="*/ 321213 h 1284853"/>
                <a:gd name="connsiteX7" fmla="*/ 3400967 w 6480720"/>
                <a:gd name="connsiteY7" fmla="*/ 449994 h 1284853"/>
                <a:gd name="connsiteX8" fmla="*/ 6480720 w 6480720"/>
                <a:gd name="connsiteY8" fmla="*/ 449994 h 1284853"/>
                <a:gd name="connsiteX9" fmla="*/ 6480720 w 6480720"/>
                <a:gd name="connsiteY9" fmla="*/ 1284853 h 1284853"/>
                <a:gd name="connsiteX10" fmla="*/ 0 w 6480720"/>
                <a:gd name="connsiteY10" fmla="*/ 1284853 h 1284853"/>
                <a:gd name="connsiteX11" fmla="*/ 0 w 6480720"/>
                <a:gd name="connsiteY11" fmla="*/ 449994 h 128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284853">
                  <a:moveTo>
                    <a:pt x="6480720" y="834859"/>
                  </a:moveTo>
                  <a:lnTo>
                    <a:pt x="3400967" y="834859"/>
                  </a:lnTo>
                  <a:lnTo>
                    <a:pt x="3400967" y="963640"/>
                  </a:lnTo>
                  <a:lnTo>
                    <a:pt x="3561573" y="963640"/>
                  </a:lnTo>
                  <a:lnTo>
                    <a:pt x="3240360" y="1284852"/>
                  </a:lnTo>
                  <a:lnTo>
                    <a:pt x="2919147" y="963640"/>
                  </a:lnTo>
                  <a:lnTo>
                    <a:pt x="3079753" y="963640"/>
                  </a:lnTo>
                  <a:lnTo>
                    <a:pt x="3079753" y="834859"/>
                  </a:lnTo>
                  <a:lnTo>
                    <a:pt x="0" y="834859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83485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63787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r-HR" sz="1600" b="1" kern="12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           Prihodi                                                                        </a:t>
              </a:r>
              <a:r>
                <a:rPr lang="hr-HR" sz="1600" b="1" kern="1200" dirty="0">
                  <a:solidFill>
                    <a:schemeClr val="tx1"/>
                  </a:solidFill>
                </a:rPr>
                <a:t>235.367.933,44 eura  </a:t>
              </a:r>
              <a:endParaRPr lang="hr-HR" sz="1600" b="1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16" name="Ravni poveznik 15"/>
          <p:cNvCxnSpPr>
            <a:cxnSpLocks/>
          </p:cNvCxnSpPr>
          <p:nvPr/>
        </p:nvCxnSpPr>
        <p:spPr>
          <a:xfrm>
            <a:off x="4355976" y="3212976"/>
            <a:ext cx="216024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>
            <a:cxnSpLocks/>
          </p:cNvCxnSpPr>
          <p:nvPr/>
        </p:nvCxnSpPr>
        <p:spPr>
          <a:xfrm>
            <a:off x="4355976" y="4581128"/>
            <a:ext cx="216024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>
            <a:cxnSpLocks/>
          </p:cNvCxnSpPr>
          <p:nvPr/>
        </p:nvCxnSpPr>
        <p:spPr>
          <a:xfrm>
            <a:off x="4355976" y="4725144"/>
            <a:ext cx="216024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>
                <a:solidFill>
                  <a:prstClr val="white"/>
                </a:solidFill>
              </a:rPr>
              <a:t> Zadarske županije za 2023. godinu</a:t>
            </a:r>
          </a:p>
        </p:txBody>
      </p:sp>
    </p:spTree>
    <p:extLst>
      <p:ext uri="{BB962C8B-B14F-4D97-AF65-F5344CB8AC3E}">
        <p14:creationId xmlns:p14="http://schemas.microsoft.com/office/powerpoint/2010/main" val="3637273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4276" y="274638"/>
            <a:ext cx="6635080" cy="994123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Izvršenje proračuna – ZADARSKA ŽUPANIJA</a:t>
            </a:r>
          </a:p>
        </p:txBody>
      </p:sp>
      <p:grpSp>
        <p:nvGrpSpPr>
          <p:cNvPr id="3" name="Grupa 2">
            <a:extLst>
              <a:ext uri="{FF2B5EF4-FFF2-40B4-BE49-F238E27FC236}">
                <a16:creationId xmlns:a16="http://schemas.microsoft.com/office/drawing/2014/main" id="{0FE64ED6-8B12-4E5E-BC49-95524F318D06}"/>
              </a:ext>
            </a:extLst>
          </p:cNvPr>
          <p:cNvGrpSpPr/>
          <p:nvPr/>
        </p:nvGrpSpPr>
        <p:grpSpPr>
          <a:xfrm>
            <a:off x="1187624" y="2349607"/>
            <a:ext cx="6480720" cy="3521129"/>
            <a:chOff x="1187624" y="2349607"/>
            <a:chExt cx="6480720" cy="3521129"/>
          </a:xfrm>
        </p:grpSpPr>
        <p:sp>
          <p:nvSpPr>
            <p:cNvPr id="5" name="Prostoručno: oblik 4">
              <a:extLst>
                <a:ext uri="{FF2B5EF4-FFF2-40B4-BE49-F238E27FC236}">
                  <a16:creationId xmlns:a16="http://schemas.microsoft.com/office/drawing/2014/main" id="{D9C8387C-E457-4036-ADB0-36C1CB4558ED}"/>
                </a:ext>
              </a:extLst>
            </p:cNvPr>
            <p:cNvSpPr/>
            <p:nvPr/>
          </p:nvSpPr>
          <p:spPr>
            <a:xfrm>
              <a:off x="1187624" y="4846521"/>
              <a:ext cx="6480720" cy="1024215"/>
            </a:xfrm>
            <a:custGeom>
              <a:avLst/>
              <a:gdLst>
                <a:gd name="connsiteX0" fmla="*/ 0 w 6480720"/>
                <a:gd name="connsiteY0" fmla="*/ 0 h 1202949"/>
                <a:gd name="connsiteX1" fmla="*/ 6480720 w 6480720"/>
                <a:gd name="connsiteY1" fmla="*/ 0 h 1202949"/>
                <a:gd name="connsiteX2" fmla="*/ 6480720 w 6480720"/>
                <a:gd name="connsiteY2" fmla="*/ 1202949 h 1202949"/>
                <a:gd name="connsiteX3" fmla="*/ 0 w 6480720"/>
                <a:gd name="connsiteY3" fmla="*/ 1202949 h 1202949"/>
                <a:gd name="connsiteX4" fmla="*/ 0 w 6480720"/>
                <a:gd name="connsiteY4" fmla="*/ 0 h 1202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80720" h="1202949">
                  <a:moveTo>
                    <a:pt x="0" y="0"/>
                  </a:moveTo>
                  <a:lnTo>
                    <a:pt x="6480720" y="0"/>
                  </a:lnTo>
                  <a:lnTo>
                    <a:pt x="6480720" y="1202949"/>
                  </a:lnTo>
                  <a:lnTo>
                    <a:pt x="0" y="12029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99568" tIns="99568" rIns="99568" bIns="99568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2000" b="1" i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    Rezultat poslovanja                                       </a:t>
              </a:r>
              <a:r>
                <a:rPr lang="hr-HR" sz="1600" b="1" i="1" kern="1200" dirty="0">
                  <a:solidFill>
                    <a:schemeClr val="tx1"/>
                  </a:solidFill>
                </a:rPr>
                <a:t>4.355.890,52 eura</a:t>
              </a: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</a:p>
          </p:txBody>
        </p:sp>
        <p:sp>
          <p:nvSpPr>
            <p:cNvPr id="6" name="Prostoručno: oblik 5">
              <a:extLst>
                <a:ext uri="{FF2B5EF4-FFF2-40B4-BE49-F238E27FC236}">
                  <a16:creationId xmlns:a16="http://schemas.microsoft.com/office/drawing/2014/main" id="{CF91341A-7B5E-4098-90B7-CB82757055E5}"/>
                </a:ext>
              </a:extLst>
            </p:cNvPr>
            <p:cNvSpPr/>
            <p:nvPr/>
          </p:nvSpPr>
          <p:spPr>
            <a:xfrm rot="21600000">
              <a:off x="1187624" y="3489960"/>
              <a:ext cx="6480720" cy="1151586"/>
            </a:xfrm>
            <a:custGeom>
              <a:avLst/>
              <a:gdLst>
                <a:gd name="connsiteX0" fmla="*/ 0 w 6480720"/>
                <a:gd name="connsiteY0" fmla="*/ 403319 h 1151584"/>
                <a:gd name="connsiteX1" fmla="*/ 3096412 w 6480720"/>
                <a:gd name="connsiteY1" fmla="*/ 403319 h 1151584"/>
                <a:gd name="connsiteX2" fmla="*/ 3096412 w 6480720"/>
                <a:gd name="connsiteY2" fmla="*/ 287896 h 1151584"/>
                <a:gd name="connsiteX3" fmla="*/ 2952464 w 6480720"/>
                <a:gd name="connsiteY3" fmla="*/ 287896 h 1151584"/>
                <a:gd name="connsiteX4" fmla="*/ 3240360 w 6480720"/>
                <a:gd name="connsiteY4" fmla="*/ 0 h 1151584"/>
                <a:gd name="connsiteX5" fmla="*/ 3528256 w 6480720"/>
                <a:gd name="connsiteY5" fmla="*/ 287896 h 1151584"/>
                <a:gd name="connsiteX6" fmla="*/ 3384308 w 6480720"/>
                <a:gd name="connsiteY6" fmla="*/ 287896 h 1151584"/>
                <a:gd name="connsiteX7" fmla="*/ 3384308 w 6480720"/>
                <a:gd name="connsiteY7" fmla="*/ 403319 h 1151584"/>
                <a:gd name="connsiteX8" fmla="*/ 6480720 w 6480720"/>
                <a:gd name="connsiteY8" fmla="*/ 403319 h 1151584"/>
                <a:gd name="connsiteX9" fmla="*/ 6480720 w 6480720"/>
                <a:gd name="connsiteY9" fmla="*/ 1151584 h 1151584"/>
                <a:gd name="connsiteX10" fmla="*/ 0 w 6480720"/>
                <a:gd name="connsiteY10" fmla="*/ 1151584 h 1151584"/>
                <a:gd name="connsiteX11" fmla="*/ 0 w 6480720"/>
                <a:gd name="connsiteY11" fmla="*/ 403319 h 1151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151584">
                  <a:moveTo>
                    <a:pt x="6480720" y="748265"/>
                  </a:moveTo>
                  <a:lnTo>
                    <a:pt x="3384308" y="748265"/>
                  </a:lnTo>
                  <a:lnTo>
                    <a:pt x="3384308" y="863688"/>
                  </a:lnTo>
                  <a:lnTo>
                    <a:pt x="3528256" y="863688"/>
                  </a:lnTo>
                  <a:lnTo>
                    <a:pt x="3240360" y="1151583"/>
                  </a:lnTo>
                  <a:lnTo>
                    <a:pt x="2952464" y="863688"/>
                  </a:lnTo>
                  <a:lnTo>
                    <a:pt x="3096412" y="863688"/>
                  </a:lnTo>
                  <a:lnTo>
                    <a:pt x="3096412" y="748265"/>
                  </a:lnTo>
                  <a:lnTo>
                    <a:pt x="0" y="748265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748265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17112" numCol="1" spcCol="1270" anchor="ctr" anchorCtr="0">
              <a:noAutofit/>
            </a:bodyPr>
            <a:lstStyle/>
            <a:p>
              <a:pPr marL="0" lvl="0" indent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         Rashodi                                                                          </a:t>
              </a:r>
              <a:r>
                <a:rPr lang="hr-HR" sz="1600" b="1" kern="1200" dirty="0">
                  <a:solidFill>
                    <a:schemeClr val="tx1"/>
                  </a:solidFill>
                </a:rPr>
                <a:t>37.515.106,27 eura </a:t>
              </a:r>
            </a:p>
          </p:txBody>
        </p:sp>
        <p:sp>
          <p:nvSpPr>
            <p:cNvPr id="7" name="Prostoručno: oblik 6">
              <a:extLst>
                <a:ext uri="{FF2B5EF4-FFF2-40B4-BE49-F238E27FC236}">
                  <a16:creationId xmlns:a16="http://schemas.microsoft.com/office/drawing/2014/main" id="{9C4E0F4D-DE7E-4362-A355-76F34E9DFB20}"/>
                </a:ext>
              </a:extLst>
            </p:cNvPr>
            <p:cNvSpPr/>
            <p:nvPr/>
          </p:nvSpPr>
          <p:spPr>
            <a:xfrm rot="21600000">
              <a:off x="1187624" y="2349607"/>
              <a:ext cx="6480720" cy="1151586"/>
            </a:xfrm>
            <a:custGeom>
              <a:avLst/>
              <a:gdLst>
                <a:gd name="connsiteX0" fmla="*/ 0 w 6480720"/>
                <a:gd name="connsiteY0" fmla="*/ 403319 h 1151584"/>
                <a:gd name="connsiteX1" fmla="*/ 3096412 w 6480720"/>
                <a:gd name="connsiteY1" fmla="*/ 403319 h 1151584"/>
                <a:gd name="connsiteX2" fmla="*/ 3096412 w 6480720"/>
                <a:gd name="connsiteY2" fmla="*/ 287896 h 1151584"/>
                <a:gd name="connsiteX3" fmla="*/ 2952464 w 6480720"/>
                <a:gd name="connsiteY3" fmla="*/ 287896 h 1151584"/>
                <a:gd name="connsiteX4" fmla="*/ 3240360 w 6480720"/>
                <a:gd name="connsiteY4" fmla="*/ 0 h 1151584"/>
                <a:gd name="connsiteX5" fmla="*/ 3528256 w 6480720"/>
                <a:gd name="connsiteY5" fmla="*/ 287896 h 1151584"/>
                <a:gd name="connsiteX6" fmla="*/ 3384308 w 6480720"/>
                <a:gd name="connsiteY6" fmla="*/ 287896 h 1151584"/>
                <a:gd name="connsiteX7" fmla="*/ 3384308 w 6480720"/>
                <a:gd name="connsiteY7" fmla="*/ 403319 h 1151584"/>
                <a:gd name="connsiteX8" fmla="*/ 6480720 w 6480720"/>
                <a:gd name="connsiteY8" fmla="*/ 403319 h 1151584"/>
                <a:gd name="connsiteX9" fmla="*/ 6480720 w 6480720"/>
                <a:gd name="connsiteY9" fmla="*/ 1151584 h 1151584"/>
                <a:gd name="connsiteX10" fmla="*/ 0 w 6480720"/>
                <a:gd name="connsiteY10" fmla="*/ 1151584 h 1151584"/>
                <a:gd name="connsiteX11" fmla="*/ 0 w 6480720"/>
                <a:gd name="connsiteY11" fmla="*/ 403319 h 1151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151584">
                  <a:moveTo>
                    <a:pt x="6480720" y="748265"/>
                  </a:moveTo>
                  <a:lnTo>
                    <a:pt x="3384308" y="748265"/>
                  </a:lnTo>
                  <a:lnTo>
                    <a:pt x="3384308" y="863688"/>
                  </a:lnTo>
                  <a:lnTo>
                    <a:pt x="3528256" y="863688"/>
                  </a:lnTo>
                  <a:lnTo>
                    <a:pt x="3240360" y="1151583"/>
                  </a:lnTo>
                  <a:lnTo>
                    <a:pt x="2952464" y="863688"/>
                  </a:lnTo>
                  <a:lnTo>
                    <a:pt x="3096412" y="863688"/>
                  </a:lnTo>
                  <a:lnTo>
                    <a:pt x="3096412" y="748265"/>
                  </a:lnTo>
                  <a:lnTo>
                    <a:pt x="0" y="748265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74826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17112" numCol="1" spcCol="1270" anchor="ctr" anchorCtr="0">
              <a:noAutofit/>
            </a:bodyPr>
            <a:lstStyle/>
            <a:p>
              <a:pPr marL="0" lvl="0" indent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       </a:t>
              </a:r>
            </a:p>
            <a:p>
              <a:pPr marL="0" lvl="0" indent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         Prihodi                                                                           </a:t>
              </a:r>
              <a:r>
                <a:rPr lang="hr-HR" sz="1600" b="1" kern="1200" dirty="0">
                  <a:solidFill>
                    <a:schemeClr val="tx1"/>
                  </a:solidFill>
                </a:rPr>
                <a:t>39.002.813,24 eura</a:t>
              </a:r>
            </a:p>
            <a:p>
              <a:pPr marL="0" lvl="0" indent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</a:t>
              </a:r>
              <a:endParaRPr lang="hr-HR" sz="1600" b="1" kern="1200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16" name="Ravni poveznik 15"/>
          <p:cNvCxnSpPr/>
          <p:nvPr/>
        </p:nvCxnSpPr>
        <p:spPr>
          <a:xfrm>
            <a:off x="4355976" y="328498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36510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50912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302" y="101379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8013358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>
                <a:solidFill>
                  <a:prstClr val="white"/>
                </a:solidFill>
              </a:rPr>
              <a:t> Zadarske županije </a:t>
            </a:r>
            <a:r>
              <a:rPr lang="hr-HR" b="1" i="1" u="sng" dirty="0">
                <a:solidFill>
                  <a:prstClr val="white"/>
                </a:solidFill>
              </a:rPr>
              <a:t>bez proračunskih korisnika</a:t>
            </a:r>
            <a:r>
              <a:rPr lang="hr-HR" b="1" dirty="0">
                <a:solidFill>
                  <a:prstClr val="white"/>
                </a:solidFill>
              </a:rPr>
              <a:t> za 2023. godinu</a:t>
            </a: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8C628167-40A7-4EC5-9433-F9EE0C728495}"/>
              </a:ext>
            </a:extLst>
          </p:cNvPr>
          <p:cNvSpPr txBox="1"/>
          <p:nvPr/>
        </p:nvSpPr>
        <p:spPr>
          <a:xfrm>
            <a:off x="1413112" y="5336355"/>
            <a:ext cx="6635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i="1" dirty="0"/>
              <a:t>*Raspoređeno prema Odluci o rasporedu viška (1,46 </a:t>
            </a:r>
            <a:r>
              <a:rPr lang="hr-HR" sz="1400" i="1" dirty="0" err="1"/>
              <a:t>mil</a:t>
            </a:r>
            <a:r>
              <a:rPr lang="hr-HR" sz="1400" i="1" dirty="0"/>
              <a:t>. eura namjenskih sredstava,</a:t>
            </a:r>
          </a:p>
          <a:p>
            <a:r>
              <a:rPr lang="hr-HR" sz="1400" i="1" dirty="0"/>
              <a:t>2,89 </a:t>
            </a:r>
            <a:r>
              <a:rPr lang="hr-HR" sz="1400" i="1" dirty="0" err="1"/>
              <a:t>mil</a:t>
            </a:r>
            <a:r>
              <a:rPr lang="hr-HR" sz="1400" i="1" dirty="0"/>
              <a:t>. eura nenamjenskih sredstava)</a:t>
            </a:r>
          </a:p>
          <a:p>
            <a:endParaRPr lang="hr-HR" sz="1400" i="1" dirty="0"/>
          </a:p>
        </p:txBody>
      </p:sp>
    </p:spTree>
    <p:extLst>
      <p:ext uri="{BB962C8B-B14F-4D97-AF65-F5344CB8AC3E}">
        <p14:creationId xmlns:p14="http://schemas.microsoft.com/office/powerpoint/2010/main" val="2415337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3100" b="1" dirty="0"/>
              <a:t>Odnos planiranih i ostvarenih prihoda  i primitaka u 2023. godini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/>
              <a:t>Prihodi i primici proračuna Zadarske županije </a:t>
            </a:r>
            <a:r>
              <a:rPr lang="hr-HR" sz="1400" dirty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primitaka od financijske imovine i zaduživanja.</a:t>
            </a:r>
          </a:p>
        </p:txBody>
      </p:sp>
      <p:pic>
        <p:nvPicPr>
          <p:cNvPr id="6" name="Rezervirano mjesto sadržaja 5">
            <a:extLst>
              <a:ext uri="{FF2B5EF4-FFF2-40B4-BE49-F238E27FC236}">
                <a16:creationId xmlns:a16="http://schemas.microsoft.com/office/drawing/2014/main" id="{25D791D0-A9B8-F2E4-4047-C6495945A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609756" y="2400067"/>
            <a:ext cx="4476775" cy="3574574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BD8B8981-8356-4CE7-7A43-7EA7CFECFF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320" y="2400067"/>
            <a:ext cx="4352128" cy="35745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3100" b="1" dirty="0"/>
              <a:t>Odnos planiranih i izvršenih rashoda  i  izdataka u 2023. godini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3694315203"/>
              </p:ext>
            </p:extLst>
          </p:nvPr>
        </p:nvGraphicFramePr>
        <p:xfrm>
          <a:off x="4415962" y="2161992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28040" y="218510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u 2023.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227035" y="2354382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Rashodi i izdaci Proračuna Zadarske županije u 2023.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7" name="Rezervirano mjesto sadržaja 22">
            <a:extLst>
              <a:ext uri="{FF2B5EF4-FFF2-40B4-BE49-F238E27FC236}">
                <a16:creationId xmlns:a16="http://schemas.microsoft.com/office/drawing/2014/main" id="{C2ABE95B-39E1-4289-A4F5-B3902585E5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5588713"/>
              </p:ext>
            </p:extLst>
          </p:nvPr>
        </p:nvGraphicFramePr>
        <p:xfrm>
          <a:off x="4644010" y="2263260"/>
          <a:ext cx="5256582" cy="5903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9833E9BB-374A-4E54-FABB-35D14A3EB4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726184"/>
              </p:ext>
            </p:extLst>
          </p:nvPr>
        </p:nvGraphicFramePr>
        <p:xfrm>
          <a:off x="4728041" y="2651983"/>
          <a:ext cx="4284858" cy="3611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Tablica 7">
            <a:extLst>
              <a:ext uri="{FF2B5EF4-FFF2-40B4-BE49-F238E27FC236}">
                <a16:creationId xmlns:a16="http://schemas.microsoft.com/office/drawing/2014/main" id="{1DA6CC4D-E56A-46D4-C1BD-628A842E0C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802039"/>
              </p:ext>
            </p:extLst>
          </p:nvPr>
        </p:nvGraphicFramePr>
        <p:xfrm>
          <a:off x="215014" y="2651983"/>
          <a:ext cx="4453042" cy="3611488"/>
        </p:xfrm>
        <a:graphic>
          <a:graphicData uri="http://schemas.openxmlformats.org/drawingml/2006/table">
            <a:tbl>
              <a:tblPr/>
              <a:tblGrid>
                <a:gridCol w="1686759">
                  <a:extLst>
                    <a:ext uri="{9D8B030D-6E8A-4147-A177-3AD203B41FA5}">
                      <a16:colId xmlns:a16="http://schemas.microsoft.com/office/drawing/2014/main" val="914958861"/>
                    </a:ext>
                  </a:extLst>
                </a:gridCol>
                <a:gridCol w="1066030">
                  <a:extLst>
                    <a:ext uri="{9D8B030D-6E8A-4147-A177-3AD203B41FA5}">
                      <a16:colId xmlns:a16="http://schemas.microsoft.com/office/drawing/2014/main" val="892450577"/>
                    </a:ext>
                  </a:extLst>
                </a:gridCol>
                <a:gridCol w="998561">
                  <a:extLst>
                    <a:ext uri="{9D8B030D-6E8A-4147-A177-3AD203B41FA5}">
                      <a16:colId xmlns:a16="http://schemas.microsoft.com/office/drawing/2014/main" val="2345003832"/>
                    </a:ext>
                  </a:extLst>
                </a:gridCol>
                <a:gridCol w="701692">
                  <a:extLst>
                    <a:ext uri="{9D8B030D-6E8A-4147-A177-3AD203B41FA5}">
                      <a16:colId xmlns:a16="http://schemas.microsoft.com/office/drawing/2014/main" val="2494560176"/>
                    </a:ext>
                  </a:extLst>
                </a:gridCol>
              </a:tblGrid>
              <a:tr h="4514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Naziv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Rebalans 2023.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Izvršenje 2023.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Izvršenje/</a:t>
                      </a:r>
                      <a:r>
                        <a:rPr lang="hr-HR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Rebalans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690781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Rashodi poslovanja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198.135.397,87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211.531.717,34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106,76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653962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Rashodi za zaposlene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118.130.012,75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126.144.517,26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106,78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3956973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Materijalni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61.713.900,06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71.044.686,07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115,12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608103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Financijski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384.072,29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270.417,42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70,41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455653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Subvencije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1.954.114,51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953.914,62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48,82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0304421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Pomoći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8.548.646,96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6.580.327,30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76,98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5485"/>
                  </a:ext>
                </a:extLst>
              </a:tr>
              <a:tr h="45143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Naknade građanima i kućan. iz proračuna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3.870.641,43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3.416.049,46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88,26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6273014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Ostali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3.534.009,87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3.121.805,21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</a:rPr>
                        <a:t>88,34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14856"/>
                  </a:ext>
                </a:extLst>
              </a:tr>
              <a:tr h="45143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Rashodi za nabavu nefinancijske imovine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32.299.769,67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21.650.847,60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67,03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12464"/>
                  </a:ext>
                </a:extLst>
              </a:tr>
              <a:tr h="451438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Izdaci za financ. imovinu i otplate zajmova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429.832,46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306.591,13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71,33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903703"/>
                  </a:ext>
                </a:extLst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UKUPNI RASHODI I IZDACI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230.865.000,00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233.489.156,07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Calibri" panose="020F0502020204030204" pitchFamily="34" charset="0"/>
                        </a:rPr>
                        <a:t>101,14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1041203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D9D7EF-153E-4ACC-92E3-669DFF935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40" y="311750"/>
            <a:ext cx="8229600" cy="1143000"/>
          </a:xfrm>
        </p:spPr>
        <p:txBody>
          <a:bodyPr>
            <a:normAutofit/>
          </a:bodyPr>
          <a:lstStyle/>
          <a:p>
            <a:r>
              <a:rPr lang="hr-HR" sz="3600" b="1" dirty="0"/>
              <a:t>Proračunski korisnici Zadarske županije</a:t>
            </a:r>
            <a:endParaRPr lang="hr-HR" sz="3600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8869AF87-4924-43E3-8B50-810C6482E2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7127486"/>
              </p:ext>
            </p:extLst>
          </p:nvPr>
        </p:nvGraphicFramePr>
        <p:xfrm>
          <a:off x="323528" y="205739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Pravokutnik 4">
            <a:extLst>
              <a:ext uri="{FF2B5EF4-FFF2-40B4-BE49-F238E27FC236}">
                <a16:creationId xmlns:a16="http://schemas.microsoft.com/office/drawing/2014/main" id="{19C06A73-3A5C-474A-9856-B9E76C9EC941}"/>
              </a:ext>
            </a:extLst>
          </p:cNvPr>
          <p:cNvSpPr/>
          <p:nvPr/>
        </p:nvSpPr>
        <p:spPr>
          <a:xfrm>
            <a:off x="0" y="1537463"/>
            <a:ext cx="59046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Zadarska županija ima 64 proračunska korisnika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2FE642C2-971F-4339-B0AB-4895F9E3E9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66749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4B2008DE-8A50-4F7C-9F35-CBC890764F70}"/>
              </a:ext>
            </a:extLst>
          </p:cNvPr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431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425274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Prihodi i primici Zadarske županije i proračunskih korisnika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Naslov 1"/>
          <p:cNvSpPr txBox="1">
            <a:spLocks/>
          </p:cNvSpPr>
          <p:nvPr/>
        </p:nvSpPr>
        <p:spPr>
          <a:xfrm>
            <a:off x="5295500" y="1150890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</a:t>
            </a:r>
            <a:r>
              <a:rPr lang="hr-HR" sz="1100" b="1" dirty="0">
                <a:latin typeface="+mj-lt"/>
                <a:ea typeface="+mj-ea"/>
                <a:cs typeface="+mj-cs"/>
              </a:rPr>
              <a:t>u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2023. godini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Rezervirano mjesto sadržaja 14">
            <a:extLst>
              <a:ext uri="{FF2B5EF4-FFF2-40B4-BE49-F238E27FC236}">
                <a16:creationId xmlns:a16="http://schemas.microsoft.com/office/drawing/2014/main" id="{0CA882C4-5F2B-3A6C-1062-49C4C22F28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6908226"/>
              </p:ext>
            </p:extLst>
          </p:nvPr>
        </p:nvGraphicFramePr>
        <p:xfrm>
          <a:off x="299271" y="1756372"/>
          <a:ext cx="4920800" cy="4336922"/>
        </p:xfrm>
        <a:graphic>
          <a:graphicData uri="http://schemas.openxmlformats.org/drawingml/2006/table">
            <a:tbl>
              <a:tblPr/>
              <a:tblGrid>
                <a:gridCol w="521904">
                  <a:extLst>
                    <a:ext uri="{9D8B030D-6E8A-4147-A177-3AD203B41FA5}">
                      <a16:colId xmlns:a16="http://schemas.microsoft.com/office/drawing/2014/main" val="1131120308"/>
                    </a:ext>
                  </a:extLst>
                </a:gridCol>
                <a:gridCol w="1682871">
                  <a:extLst>
                    <a:ext uri="{9D8B030D-6E8A-4147-A177-3AD203B41FA5}">
                      <a16:colId xmlns:a16="http://schemas.microsoft.com/office/drawing/2014/main" val="2292436922"/>
                    </a:ext>
                  </a:extLst>
                </a:gridCol>
                <a:gridCol w="852086">
                  <a:extLst>
                    <a:ext uri="{9D8B030D-6E8A-4147-A177-3AD203B41FA5}">
                      <a16:colId xmlns:a16="http://schemas.microsoft.com/office/drawing/2014/main" val="1762782106"/>
                    </a:ext>
                  </a:extLst>
                </a:gridCol>
                <a:gridCol w="937295">
                  <a:extLst>
                    <a:ext uri="{9D8B030D-6E8A-4147-A177-3AD203B41FA5}">
                      <a16:colId xmlns:a16="http://schemas.microsoft.com/office/drawing/2014/main" val="3196516031"/>
                    </a:ext>
                  </a:extLst>
                </a:gridCol>
                <a:gridCol w="926644">
                  <a:extLst>
                    <a:ext uri="{9D8B030D-6E8A-4147-A177-3AD203B41FA5}">
                      <a16:colId xmlns:a16="http://schemas.microsoft.com/office/drawing/2014/main" val="1181021612"/>
                    </a:ext>
                  </a:extLst>
                </a:gridCol>
              </a:tblGrid>
              <a:tr h="39426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NAZIV PRIHODA I PRIMITAKA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  Zadarska županija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Proračunski korisnici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269511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Prihodi od poreza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20.799.276,14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20.799.276,14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0861688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Pomoći iz inoz.i ost.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subjek.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14.564.026,67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79.283.112,84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93.847.139,51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786347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Prihodi od imovine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1.229.710,74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298,36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1.230.009,10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095756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Prihodi od admin.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pristojbi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980.749,42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10.868.208,81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11.848.958,23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195164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Prihodi od prod robe i don.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12.377,58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11.414.693,71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11.427.071,29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513586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Prih. iz.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nadl.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pror. i HZZO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93.604.076,26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93.604.076,26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5654298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Ostali prihodi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7.113,50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848.172,83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855.286,33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278571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Prihodi od prod. nepr. dug. im.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1.413,14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1.413,14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1856672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Prihodi od prod.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nefin.</a:t>
                      </a:r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imov.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662.113,01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19.970,46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682.083,47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678683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Primljene povrati gl.danih dep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2.256,28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2.256,28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099055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Primici od zaduživanja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746.033,04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1.287.801,62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2.033.834,66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674205"/>
                  </a:ext>
                </a:extLst>
              </a:tr>
              <a:tr h="24641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PRIHODI I PRIMICI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39.002.813,24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197.328.591,17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236.331.404,41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660183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9221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Preneseni višak prihoda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2.868.183,55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2.636.390,22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5.504.573,77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038093"/>
                  </a:ext>
                </a:extLst>
              </a:tr>
              <a:tr h="2464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9222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Preneseni manjak prihoda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-6.468.044,74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CE4D6"/>
                          </a:highlight>
                          <a:latin typeface="Times New Roman" panose="02020603050405020304" pitchFamily="18" charset="0"/>
                        </a:rPr>
                        <a:t>-6.468.044,74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4121480"/>
                  </a:ext>
                </a:extLst>
              </a:tr>
              <a:tr h="24641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UKUPNO MANJAK/VIŠAK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2.868.183,55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-3.831.654,52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-963.470,97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308745"/>
                  </a:ext>
                </a:extLst>
              </a:tr>
              <a:tr h="24641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UKUPNO PRIHODI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41.870.996,79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193.496.936,65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8CBAD"/>
                          </a:highlight>
                          <a:latin typeface="Times New Roman" panose="02020603050405020304" pitchFamily="18" charset="0"/>
                        </a:rPr>
                        <a:t>235.367.933,44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795853"/>
                  </a:ext>
                </a:extLst>
              </a:tr>
            </a:tbl>
          </a:graphicData>
        </a:graphic>
      </p:graphicFrame>
      <p:sp>
        <p:nvSpPr>
          <p:cNvPr id="3" name="Naslov 1">
            <a:extLst>
              <a:ext uri="{FF2B5EF4-FFF2-40B4-BE49-F238E27FC236}">
                <a16:creationId xmlns:a16="http://schemas.microsoft.com/office/drawing/2014/main" id="{443700DE-5A39-B875-3F44-474E4638A0BB}"/>
              </a:ext>
            </a:extLst>
          </p:cNvPr>
          <p:cNvSpPr txBox="1">
            <a:spLocks/>
          </p:cNvSpPr>
          <p:nvPr/>
        </p:nvSpPr>
        <p:spPr>
          <a:xfrm>
            <a:off x="299271" y="1306307"/>
            <a:ext cx="4992808" cy="45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r-HR" sz="1100" b="1" dirty="0"/>
              <a:t>Tablica 3. Odnos prihoda i primitaka Zadarske županije i proračunskih korisnika</a:t>
            </a:r>
            <a:endParaRPr lang="hr-HR" sz="1100" dirty="0"/>
          </a:p>
        </p:txBody>
      </p:sp>
      <p:graphicFrame>
        <p:nvGraphicFramePr>
          <p:cNvPr id="8" name="Grafikon 7">
            <a:extLst>
              <a:ext uri="{FF2B5EF4-FFF2-40B4-BE49-F238E27FC236}">
                <a16:creationId xmlns:a16="http://schemas.microsoft.com/office/drawing/2014/main" id="{C64AD806-A111-3569-5797-90B483FF881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658804"/>
              </p:ext>
            </p:extLst>
          </p:nvPr>
        </p:nvGraphicFramePr>
        <p:xfrm>
          <a:off x="4788024" y="2020522"/>
          <a:ext cx="4355976" cy="4000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09292" y="405915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Rashodi i izdaci Zadarske županije i proračunskih korisnika </a:t>
            </a:r>
            <a:endParaRPr lang="hr-HR" sz="2400" b="1" dirty="0">
              <a:solidFill>
                <a:srgbClr val="FF0000"/>
              </a:solidFill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Naslov 1"/>
          <p:cNvSpPr txBox="1">
            <a:spLocks/>
          </p:cNvSpPr>
          <p:nvPr/>
        </p:nvSpPr>
        <p:spPr>
          <a:xfrm>
            <a:off x="5112568" y="1435509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noProof="0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>
                <a:latin typeface="+mj-lt"/>
                <a:ea typeface="+mj-ea"/>
                <a:cs typeface="+mj-cs"/>
              </a:rPr>
              <a:t>Zadarske županije u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2023. godini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4. Odnos rashoda i izdataka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 u 2023. godini 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80F46368-009C-F0A6-D577-736E41B2F3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44" y="1819494"/>
            <a:ext cx="4362708" cy="4382720"/>
          </a:xfrm>
          <a:prstGeom prst="rect">
            <a:avLst/>
          </a:prstGeom>
        </p:spPr>
      </p:pic>
      <p:graphicFrame>
        <p:nvGraphicFramePr>
          <p:cNvPr id="13" name="Grafikon 12">
            <a:extLst>
              <a:ext uri="{FF2B5EF4-FFF2-40B4-BE49-F238E27FC236}">
                <a16:creationId xmlns:a16="http://schemas.microsoft.com/office/drawing/2014/main" id="{EF6D34FD-8ADE-A9B5-A036-B926DAB392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9658361"/>
              </p:ext>
            </p:extLst>
          </p:nvPr>
        </p:nvGraphicFramePr>
        <p:xfrm>
          <a:off x="4226796" y="2117430"/>
          <a:ext cx="4737692" cy="4047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654395"/>
              </p:ext>
            </p:extLst>
          </p:nvPr>
        </p:nvGraphicFramePr>
        <p:xfrm>
          <a:off x="247056" y="1907618"/>
          <a:ext cx="4320480" cy="431944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0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5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93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Rebalans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Služba ureda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424.470,00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285.179,17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67,18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9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6.755.165,13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6.511.854,46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96,40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5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87.960.942,44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77.336.626,59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87,92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74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111.199.227,43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130.067.792,85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116,97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67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2.977.851,89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2.570.728,29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86,33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18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i turizam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801.500,00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677.373,12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84,51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21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i EU fondove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8.441.266,65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7.614.340,00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90,20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99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1.682.695,07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1.309.705,85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77,83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095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noProof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Pravni</a:t>
                      </a:r>
                      <a:r>
                        <a:rPr lang="hr-HR" sz="800" b="1" i="0" u="none" strike="noStrike" baseline="0" noProof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 zajednički poslovi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1.259.412,14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1.065.480,09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84,60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900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</a:t>
                      </a:r>
                      <a:r>
                        <a:rPr lang="pl-PL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3.680.692,53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580.369,82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15,77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9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Hr. Branitelji, udruge, demografija,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hr-HR" sz="10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5.681.776,72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5.469.705,83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hr-HR" sz="10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96,27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9551"/>
                  </a:ext>
                </a:extLst>
              </a:tr>
              <a:tr h="2607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230.865.000,00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233.489.156,07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101,14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247056" y="501764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814973112"/>
              </p:ext>
            </p:extLst>
          </p:nvPr>
        </p:nvGraphicFramePr>
        <p:xfrm>
          <a:off x="4751513" y="1813799"/>
          <a:ext cx="4392487" cy="4413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kstniOkvir 4"/>
          <p:cNvSpPr txBox="1"/>
          <p:nvPr/>
        </p:nvSpPr>
        <p:spPr>
          <a:xfrm>
            <a:off x="129682" y="1538493"/>
            <a:ext cx="4320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latin typeface="+mj-lt"/>
                <a:cs typeface="Arial" panose="020B0604020202020204" pitchFamily="34" charset="0"/>
              </a:rPr>
              <a:t>Tablica 5: Struktura rashoda po upravnim odjelima Zadarske županije</a:t>
            </a:r>
          </a:p>
        </p:txBody>
      </p:sp>
      <p:sp>
        <p:nvSpPr>
          <p:cNvPr id="6" name="TekstniOkvir 5"/>
          <p:cNvSpPr txBox="1"/>
          <p:nvPr/>
        </p:nvSpPr>
        <p:spPr>
          <a:xfrm>
            <a:off x="4748065" y="1474183"/>
            <a:ext cx="4392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/>
              <a:t>Grafikon 5: Prikaz Strukture rashoda po upravnim odjelima Zadarske županije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316797923"/>
              </p:ext>
            </p:extLst>
          </p:nvPr>
        </p:nvGraphicFramePr>
        <p:xfrm>
          <a:off x="4572000" y="1916832"/>
          <a:ext cx="4552346" cy="4424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636271"/>
              </p:ext>
            </p:extLst>
          </p:nvPr>
        </p:nvGraphicFramePr>
        <p:xfrm>
          <a:off x="323528" y="1916832"/>
          <a:ext cx="4104456" cy="4392492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54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za 2023.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14.363.562,22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10.376.627,10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72,24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434.092,85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367.551,37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84,67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7.274.158,53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6.402.177,45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88,01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2.891.297,31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2.573.812,04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89,02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418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782.362,10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659.190,70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84,26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111.253.378,47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130.122.827,92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116,96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418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3.123.619,28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3.061.307,14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98,01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85.288.729,66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74.689.135,20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87,57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5.453.799,58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5.236.527,15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96,02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48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230.865.000,00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233.489.156,07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101,14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TekstniOkvir 4"/>
          <p:cNvSpPr txBox="1"/>
          <p:nvPr/>
        </p:nvSpPr>
        <p:spPr>
          <a:xfrm>
            <a:off x="323527" y="1519910"/>
            <a:ext cx="39604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/>
              <a:t>Tablica 6: Struktura rashoda po funkcijskoj klasifikaciji</a:t>
            </a:r>
          </a:p>
        </p:txBody>
      </p:sp>
      <p:sp>
        <p:nvSpPr>
          <p:cNvPr id="6" name="TekstniOkvir 5"/>
          <p:cNvSpPr txBox="1"/>
          <p:nvPr/>
        </p:nvSpPr>
        <p:spPr>
          <a:xfrm>
            <a:off x="4731858" y="1548892"/>
            <a:ext cx="4304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/>
              <a:t>Grafikon 6: Prikaz strukture rashoda po funkcijskoj klasifikaciji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DDBB118E-B4D2-48F4-8E55-9DC48660CD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0CFD4B7C-F3C3-411A-888E-810808BED773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Rezervirano mjesto sadržaja 15">
            <a:extLst>
              <a:ext uri="{FF2B5EF4-FFF2-40B4-BE49-F238E27FC236}">
                <a16:creationId xmlns:a16="http://schemas.microsoft.com/office/drawing/2014/main" id="{163689C5-1963-B9BD-85FD-76E68E295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7544" y="908720"/>
            <a:ext cx="7992888" cy="525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20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DDBB118E-B4D2-48F4-8E55-9DC48660CD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0CFD4B7C-F3C3-411A-888E-810808BED773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2" name="Rezervirano mjesto sadržaja 11">
            <a:extLst>
              <a:ext uri="{FF2B5EF4-FFF2-40B4-BE49-F238E27FC236}">
                <a16:creationId xmlns:a16="http://schemas.microsoft.com/office/drawing/2014/main" id="{888B9CE9-4889-F6F8-129A-8CA309A3DD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5535" y="1484785"/>
            <a:ext cx="8208913" cy="438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395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DDBB118E-B4D2-48F4-8E55-9DC48660CD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0CFD4B7C-F3C3-411A-888E-810808BED773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Rezervirano mjesto sadržaja 8">
            <a:extLst>
              <a:ext uri="{FF2B5EF4-FFF2-40B4-BE49-F238E27FC236}">
                <a16:creationId xmlns:a16="http://schemas.microsoft.com/office/drawing/2014/main" id="{D98BE675-F6CF-9E4A-BD14-C836A1F66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11560" y="908720"/>
            <a:ext cx="8147050" cy="2411045"/>
          </a:xfrm>
          <a:prstGeom prst="rect">
            <a:avLst/>
          </a:prstGeom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C69302F8-8E98-B11D-342C-A790497E7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3319765"/>
            <a:ext cx="8147050" cy="297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1967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zervirano mjesto sadržaja 6">
            <a:extLst>
              <a:ext uri="{FF2B5EF4-FFF2-40B4-BE49-F238E27FC236}">
                <a16:creationId xmlns:a16="http://schemas.microsoft.com/office/drawing/2014/main" id="{2FD75B70-ECE2-DD6A-2AFC-FAEBD8677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3900" y="846138"/>
            <a:ext cx="7996532" cy="3723846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3B7CC271-C116-D643-5E59-EA1D1F7705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212099"/>
            <a:ext cx="506012" cy="634039"/>
          </a:xfrm>
          <a:prstGeom prst="rect">
            <a:avLst/>
          </a:prstGeom>
        </p:spPr>
      </p:pic>
      <p:sp>
        <p:nvSpPr>
          <p:cNvPr id="6" name="TextBox 12">
            <a:extLst>
              <a:ext uri="{FF2B5EF4-FFF2-40B4-BE49-F238E27FC236}">
                <a16:creationId xmlns:a16="http://schemas.microsoft.com/office/drawing/2014/main" id="{B7A63D72-3809-24A2-E799-73A3E2C0FA83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4EF287F2-C322-0086-6377-3676C8EE58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900" y="4569984"/>
            <a:ext cx="7996532" cy="209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679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zervirano mjesto sadržaja 5">
            <a:extLst>
              <a:ext uri="{FF2B5EF4-FFF2-40B4-BE49-F238E27FC236}">
                <a16:creationId xmlns:a16="http://schemas.microsoft.com/office/drawing/2014/main" id="{4B968B02-8C98-8046-60B1-8FBB157E6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756" y="835916"/>
            <a:ext cx="8218487" cy="2699060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53B6FFDD-C091-8581-6FDC-C1159E86D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3148" y="171814"/>
            <a:ext cx="506012" cy="634039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E7F7A74C-0329-E1CB-44A7-988E4F2F0169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6B77CF88-7D67-F3CF-928D-938DA6D7A2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756" y="3534976"/>
            <a:ext cx="8218487" cy="1579001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A1CCB908-4D21-BA4B-6319-240ADB9EBA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756" y="5122000"/>
            <a:ext cx="8218487" cy="87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840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zervirano mjesto sadržaja 5">
            <a:extLst>
              <a:ext uri="{FF2B5EF4-FFF2-40B4-BE49-F238E27FC236}">
                <a16:creationId xmlns:a16="http://schemas.microsoft.com/office/drawing/2014/main" id="{C385CDC7-C6AC-3F4B-0455-9CF101B0C7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1602" y="823021"/>
            <a:ext cx="8018830" cy="4136651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C3BE38E0-D6E7-B3EF-D19C-F3598C404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3148" y="171814"/>
            <a:ext cx="506012" cy="634039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A894D2D9-A8B3-3609-F515-B140D31A16F3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5008F07F-A4A2-DE08-E214-ABF3CBBE80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602" y="4959672"/>
            <a:ext cx="8018830" cy="151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20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729DD9C-B1D3-14A5-8047-D894CC01C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880" y="3660778"/>
            <a:ext cx="3651107" cy="2289033"/>
          </a:xfrm>
          <a:pattFill prst="pct25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</p:spPr>
        <p:txBody>
          <a:bodyPr>
            <a:normAutofit fontScale="90000"/>
          </a:bodyPr>
          <a:lstStyle/>
          <a:p>
            <a:pPr algn="l"/>
            <a:b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Zadarska županija sa proračunskim i izvanproračunskim korisnicima tijekom 2023. godine iz fondova Europske unije evidentirali su ukupno:</a:t>
            </a:r>
            <a:b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- 11.866.843,07 eura prihoda, te </a:t>
            </a:r>
            <a:b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hr-HR" sz="18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- 12.307.027,82 eura rashoda. </a:t>
            </a:r>
            <a:b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1200" dirty="0"/>
          </a:p>
        </p:txBody>
      </p:sp>
      <p:pic>
        <p:nvPicPr>
          <p:cNvPr id="6" name="Rezervirano mjesto sadržaja 5">
            <a:extLst>
              <a:ext uri="{FF2B5EF4-FFF2-40B4-BE49-F238E27FC236}">
                <a16:creationId xmlns:a16="http://schemas.microsoft.com/office/drawing/2014/main" id="{74A8A220-DF9C-E7D9-D372-9687D1B5EC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890432"/>
            <a:ext cx="8255260" cy="2423328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0D673264-1571-1C6E-B4F2-A9FCCC42B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3148" y="171814"/>
            <a:ext cx="506012" cy="634039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E76F03E4-DC07-CD4F-0EA1-C5D1B3D7D529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id="{635C6259-137D-54FA-18E2-61F3E38812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313760"/>
            <a:ext cx="8280920" cy="213516"/>
          </a:xfrm>
          <a:prstGeom prst="rect">
            <a:avLst/>
          </a:prstGeom>
        </p:spPr>
      </p:pic>
      <p:pic>
        <p:nvPicPr>
          <p:cNvPr id="12" name="Slika 11">
            <a:extLst>
              <a:ext uri="{FF2B5EF4-FFF2-40B4-BE49-F238E27FC236}">
                <a16:creationId xmlns:a16="http://schemas.microsoft.com/office/drawing/2014/main" id="{9081CBA6-B5AA-3BA8-2375-3B12204A6F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442" y="3647663"/>
            <a:ext cx="4730906" cy="2786113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accent1">
                <a:lumMod val="20000"/>
                <a:lumOff val="80000"/>
              </a:schemeClr>
            </a:bgClr>
          </a:pattFill>
          <a:effectLst>
            <a:outerShdw blurRad="50800" dist="50800" dir="5400000" algn="ctr" rotWithShape="0">
              <a:schemeClr val="accent1">
                <a:lumMod val="20000"/>
                <a:lumOff val="8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6642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lt1">
              <a:hueOff val="0"/>
              <a:satOff val="0"/>
              <a:lumOff val="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Rezervirano mjesto sadržaja 4">
            <a:extLst>
              <a:ext uri="{FF2B5EF4-FFF2-40B4-BE49-F238E27FC236}">
                <a16:creationId xmlns:a16="http://schemas.microsoft.com/office/drawing/2014/main" id="{5BA1B895-CFCB-4D9D-9E03-3E996D53DC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9646140"/>
              </p:ext>
            </p:extLst>
          </p:nvPr>
        </p:nvGraphicFramePr>
        <p:xfrm>
          <a:off x="395536" y="1556792"/>
          <a:ext cx="8147248" cy="4493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36949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3600" b="1" dirty="0"/>
              <a:t>Bitne komponente proračuna</a:t>
            </a:r>
            <a:br>
              <a:rPr lang="hr-HR" sz="3600" b="1" dirty="0"/>
            </a:br>
            <a:r>
              <a:rPr lang="hr-HR" sz="2700" b="1" dirty="0"/>
              <a:t>(ukupno 27,0 </a:t>
            </a:r>
            <a:r>
              <a:rPr lang="hr-HR" sz="2700" b="1" dirty="0" err="1"/>
              <a:t>mil</a:t>
            </a:r>
            <a:r>
              <a:rPr lang="hr-HR" sz="2700" b="1" dirty="0"/>
              <a:t>. eura iz izvornih prihoda) </a:t>
            </a:r>
            <a:endParaRPr lang="en-US" sz="2700" b="1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B0DABC40-4135-460B-883C-3C87CD4F5F5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1063111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2C8EC339-C8FC-4498-862F-83C811F6BAB7}"/>
              </a:ext>
            </a:extLst>
          </p:cNvPr>
          <p:cNvSpPr txBox="1"/>
          <p:nvPr/>
        </p:nvSpPr>
        <p:spPr>
          <a:xfrm>
            <a:off x="7956376" y="328190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936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D31D042-7508-43B0-A7AB-F1182DB2D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hr-HR" sz="3200" b="1" dirty="0"/>
              <a:t>Socijalna i demografska komponenta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B4B5B37-97E0-4AD7-8337-1F4B24A78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751128"/>
            <a:ext cx="8229600" cy="4990240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1,5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donacija udrugama i neprofitnim organizacijama,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0,6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sufinanciranja smještaja starijim osobama u privatnim domovima,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0,4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naknada za novorođenčad,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0,4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sufinanciranja cijene prijevoza učenika srednjih škola,</a:t>
            </a: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latin typeface="+mj-lt"/>
              </a:rPr>
              <a:t>0,6 </a:t>
            </a:r>
            <a:r>
              <a:rPr lang="hr-HR" sz="1600" i="1" dirty="0" err="1">
                <a:latin typeface="+mj-lt"/>
              </a:rPr>
              <a:t>mil</a:t>
            </a:r>
            <a:r>
              <a:rPr lang="hr-HR" sz="1600" i="1" dirty="0">
                <a:latin typeface="+mj-lt"/>
              </a:rPr>
              <a:t>. eura sufinanciranja smještaja i udžbenika učenika koji pohađaju srednje škole deficitarnih zanimanja,</a:t>
            </a:r>
          </a:p>
          <a:p>
            <a:pPr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latin typeface="+mj-lt"/>
              </a:rPr>
              <a:t>0,7 </a:t>
            </a:r>
            <a:r>
              <a:rPr lang="hr-HR" sz="1600" i="1" dirty="0" err="1">
                <a:latin typeface="+mj-lt"/>
              </a:rPr>
              <a:t>mil</a:t>
            </a:r>
            <a:r>
              <a:rPr lang="hr-HR" sz="1600" i="1" dirty="0">
                <a:latin typeface="+mj-lt"/>
              </a:rPr>
              <a:t>. eura za Crveni križ,</a:t>
            </a:r>
          </a:p>
          <a:p>
            <a:pPr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latin typeface="+mj-lt"/>
              </a:rPr>
              <a:t>0,7 </a:t>
            </a:r>
            <a:r>
              <a:rPr lang="hr-HR" sz="1600" i="1" dirty="0" err="1">
                <a:latin typeface="+mj-lt"/>
              </a:rPr>
              <a:t>mil</a:t>
            </a:r>
            <a:r>
              <a:rPr lang="hr-HR" sz="1600" i="1" dirty="0">
                <a:latin typeface="+mj-lt"/>
              </a:rPr>
              <a:t>. eura za aktivnosti Caritasa Zadarske nadbiskupije,</a:t>
            </a:r>
          </a:p>
          <a:p>
            <a:pPr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0,2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za udruge u zdravstvu i civilne udruge.</a:t>
            </a: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ct val="200000"/>
              </a:lnSpc>
              <a:buNone/>
            </a:pPr>
            <a:endParaRPr lang="hr-HR" sz="1800" i="1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  <a:buFont typeface="Symbol" panose="05050102010706020507" pitchFamily="18" charset="2"/>
              <a:buChar char=""/>
            </a:pPr>
            <a:endParaRPr lang="hr-HR" sz="1800" i="1" dirty="0">
              <a:latin typeface="Times New Roman" panose="02020603050405020304" pitchFamily="18" charset="0"/>
            </a:endParaRPr>
          </a:p>
          <a:p>
            <a:pPr marL="0" lvl="0" indent="0">
              <a:buNone/>
            </a:pPr>
            <a:endParaRPr lang="hr-HR" sz="16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9851D7ED-99DE-4582-9C11-762FCA65CF52}"/>
              </a:ext>
            </a:extLst>
          </p:cNvPr>
          <p:cNvSpPr txBox="1"/>
          <p:nvPr/>
        </p:nvSpPr>
        <p:spPr>
          <a:xfrm>
            <a:off x="457200" y="123297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ym typeface="Wingdings" panose="05000000000000000000" pitchFamily="2" charset="2"/>
              </a:rPr>
              <a:t> i</a:t>
            </a:r>
            <a:r>
              <a:rPr lang="hr-HR" dirty="0"/>
              <a:t>z izvornih prihoda 5,1 </a:t>
            </a:r>
            <a:r>
              <a:rPr lang="hr-HR" dirty="0" err="1"/>
              <a:t>mil</a:t>
            </a:r>
            <a:r>
              <a:rPr lang="hr-HR" dirty="0"/>
              <a:t>. eura</a:t>
            </a:r>
          </a:p>
        </p:txBody>
      </p:sp>
    </p:spTree>
    <p:extLst>
      <p:ext uri="{BB962C8B-B14F-4D97-AF65-F5344CB8AC3E}">
        <p14:creationId xmlns:p14="http://schemas.microsoft.com/office/powerpoint/2010/main" val="4185326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0A52CA0-56E3-41AD-B03A-16AFFBC37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66131"/>
          </a:xfrm>
        </p:spPr>
        <p:txBody>
          <a:bodyPr>
            <a:normAutofit/>
          </a:bodyPr>
          <a:lstStyle/>
          <a:p>
            <a:r>
              <a:rPr lang="hr-HR" sz="3200" b="1" dirty="0"/>
              <a:t>Gospodarska komponenta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D70ECE68-5950-410D-AD04-B35F23953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424" y="1916832"/>
            <a:ext cx="8229600" cy="4824536"/>
          </a:xfrm>
        </p:spPr>
        <p:txBody>
          <a:bodyPr>
            <a:normAutofit lnSpcReduction="10000"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0,6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općinama i gradovima na području Zadarske županije za ostvarenje kapitalnih projekata uređenja plaža i prometnica, vodoopskrbe, gradnje školskih igrališta,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0,3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subvencija obrtnicima i poduzetnicima,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0,2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Vatrogasnoj zajednici Zadarske županije,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0,3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subvencija poljoprivrednicima,</a:t>
            </a: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25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latin typeface="+mj-lt"/>
              </a:rPr>
              <a:t>0,8 </a:t>
            </a:r>
            <a:r>
              <a:rPr lang="hr-HR" sz="1600" i="1" dirty="0" err="1">
                <a:latin typeface="+mj-lt"/>
              </a:rPr>
              <a:t>mil</a:t>
            </a:r>
            <a:r>
              <a:rPr lang="hr-HR" sz="1600" i="1" dirty="0">
                <a:latin typeface="+mj-lt"/>
              </a:rPr>
              <a:t>. eura za aktivnosti civilne zaštite,</a:t>
            </a:r>
          </a:p>
          <a:p>
            <a:pPr>
              <a:lnSpc>
                <a:spcPct val="25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0,6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mil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 eura Županijskoj Lučkoj Upravi za sanaciju lokalnih luka i izgradnju lučke </a:t>
            </a:r>
            <a:r>
              <a:rPr lang="hr-HR" sz="1600" i="1" dirty="0" err="1">
                <a:effectLst/>
                <a:latin typeface="+mj-lt"/>
                <a:ea typeface="Times New Roman" panose="02020603050405020304" pitchFamily="18" charset="0"/>
              </a:rPr>
              <a:t>infr</a:t>
            </a:r>
            <a:r>
              <a:rPr lang="hr-HR" sz="1600" i="1" dirty="0">
                <a:effectLst/>
                <a:latin typeface="+mj-lt"/>
                <a:ea typeface="Times New Roman" panose="02020603050405020304" pitchFamily="18" charset="0"/>
              </a:rPr>
              <a:t>.,</a:t>
            </a:r>
          </a:p>
          <a:p>
            <a:pPr>
              <a:lnSpc>
                <a:spcPct val="25000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latin typeface="+mj-lt"/>
              </a:rPr>
              <a:t>0,9 </a:t>
            </a:r>
            <a:r>
              <a:rPr lang="hr-HR" sz="1600" i="1" dirty="0" err="1">
                <a:latin typeface="+mj-lt"/>
              </a:rPr>
              <a:t>mil</a:t>
            </a:r>
            <a:r>
              <a:rPr lang="hr-HR" sz="1600" i="1" dirty="0">
                <a:latin typeface="+mj-lt"/>
              </a:rPr>
              <a:t>. eura za sufinanciranje izgradnje sunčanih elektrana,</a:t>
            </a:r>
          </a:p>
          <a:p>
            <a:pPr marL="0" lvl="0" indent="0">
              <a:buNone/>
            </a:pPr>
            <a:endParaRPr lang="en-US" sz="1600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0"/>
              </a:lnSpc>
              <a:buFont typeface="Symbol" panose="05050102010706020507" pitchFamily="18" charset="2"/>
              <a:buChar char=""/>
            </a:pPr>
            <a:r>
              <a:rPr lang="hr-HR" sz="1600" i="1" dirty="0">
                <a:latin typeface="+mj-lt"/>
              </a:rPr>
              <a:t>1,4 </a:t>
            </a:r>
            <a:r>
              <a:rPr lang="hr-HR" sz="1600" i="1" dirty="0" err="1">
                <a:latin typeface="+mj-lt"/>
              </a:rPr>
              <a:t>mil</a:t>
            </a:r>
            <a:r>
              <a:rPr lang="hr-HR" sz="1600" i="1" dirty="0">
                <a:latin typeface="+mj-lt"/>
              </a:rPr>
              <a:t>. eura za djelatnost EKO d.o.o. i izgradnju Centra za gospodarenje otpadom Biljane</a:t>
            </a:r>
          </a:p>
          <a:p>
            <a:pPr>
              <a:lnSpc>
                <a:spcPct val="0"/>
              </a:lnSpc>
              <a:buFont typeface="Symbol" panose="05050102010706020507" pitchFamily="18" charset="2"/>
              <a:buChar char=""/>
            </a:pPr>
            <a:endParaRPr lang="hr-HR" sz="1600" i="1" dirty="0">
              <a:latin typeface="+mj-lt"/>
            </a:endParaRPr>
          </a:p>
          <a:p>
            <a:pPr>
              <a:lnSpc>
                <a:spcPct val="0"/>
              </a:lnSpc>
              <a:buFont typeface="Symbol" panose="05050102010706020507" pitchFamily="18" charset="2"/>
              <a:buChar char=""/>
            </a:pPr>
            <a:endParaRPr lang="hr-HR" sz="1600" i="1" dirty="0">
              <a:latin typeface="+mj-lt"/>
            </a:endParaRPr>
          </a:p>
          <a:p>
            <a:pPr>
              <a:lnSpc>
                <a:spcPct val="0"/>
              </a:lnSpc>
              <a:buFont typeface="Symbol" panose="05050102010706020507" pitchFamily="18" charset="2"/>
              <a:buChar char=""/>
            </a:pPr>
            <a:endParaRPr lang="hr-HR" sz="1600" i="1" dirty="0">
              <a:latin typeface="+mj-lt"/>
            </a:endParaRPr>
          </a:p>
          <a:p>
            <a:pPr>
              <a:lnSpc>
                <a:spcPct val="0"/>
              </a:lnSpc>
              <a:buFont typeface="Symbol" panose="05050102010706020507" pitchFamily="18" charset="2"/>
              <a:buChar char=""/>
            </a:pPr>
            <a:endParaRPr lang="hr-HR" sz="1600" i="1" dirty="0">
              <a:latin typeface="+mj-lt"/>
            </a:endParaRPr>
          </a:p>
          <a:p>
            <a:pPr>
              <a:lnSpc>
                <a:spcPct val="0"/>
              </a:lnSpc>
              <a:buFont typeface="Symbol" panose="05050102010706020507" pitchFamily="18" charset="2"/>
              <a:buChar char=""/>
            </a:pPr>
            <a:endParaRPr lang="hr-HR" sz="1600" i="1" dirty="0">
              <a:latin typeface="+mj-lt"/>
            </a:endParaRPr>
          </a:p>
          <a:p>
            <a:pPr marL="0" indent="0">
              <a:lnSpc>
                <a:spcPct val="0"/>
              </a:lnSpc>
              <a:buNone/>
            </a:pPr>
            <a:r>
              <a:rPr lang="hr-HR" sz="1600" i="1" dirty="0">
                <a:latin typeface="+mj-lt"/>
              </a:rPr>
              <a:t>       Donje.</a:t>
            </a:r>
          </a:p>
          <a:p>
            <a:pPr marL="0" indent="0">
              <a:lnSpc>
                <a:spcPct val="0"/>
              </a:lnSpc>
              <a:buNone/>
            </a:pPr>
            <a:endParaRPr lang="hr-HR" sz="1600" i="1" dirty="0">
              <a:latin typeface="+mj-lt"/>
            </a:endParaRPr>
          </a:p>
          <a:p>
            <a:pPr marL="0" indent="0">
              <a:lnSpc>
                <a:spcPct val="0"/>
              </a:lnSpc>
              <a:buNone/>
            </a:pPr>
            <a:endParaRPr lang="hr-HR" sz="1600" i="1" dirty="0">
              <a:latin typeface="+mj-lt"/>
            </a:endParaRPr>
          </a:p>
          <a:p>
            <a:pPr marL="0" indent="0">
              <a:lnSpc>
                <a:spcPct val="250000"/>
              </a:lnSpc>
              <a:buNone/>
            </a:pPr>
            <a:endParaRPr lang="hr-HR" sz="1600" i="1" dirty="0"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250000"/>
              </a:lnSpc>
              <a:buFont typeface="Symbol" panose="05050102010706020507" pitchFamily="18" charset="2"/>
              <a:buChar char=""/>
            </a:pPr>
            <a:endParaRPr lang="hr-HR" sz="1600" i="1" dirty="0">
              <a:latin typeface="+mj-lt"/>
            </a:endParaRPr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F58CA917-41F1-4348-A6D7-72134FC73D7C}"/>
              </a:ext>
            </a:extLst>
          </p:cNvPr>
          <p:cNvSpPr txBox="1"/>
          <p:nvPr/>
        </p:nvSpPr>
        <p:spPr>
          <a:xfrm>
            <a:off x="323528" y="13682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ym typeface="Wingdings" panose="05000000000000000000" pitchFamily="2" charset="2"/>
              </a:rPr>
              <a:t> i</a:t>
            </a:r>
            <a:r>
              <a:rPr lang="hr-HR" dirty="0"/>
              <a:t>z izvornih prihoda 5,1 </a:t>
            </a:r>
            <a:r>
              <a:rPr lang="hr-HR" dirty="0" err="1"/>
              <a:t>mil</a:t>
            </a:r>
            <a:r>
              <a:rPr lang="hr-HR" dirty="0"/>
              <a:t>. eura</a:t>
            </a:r>
          </a:p>
        </p:txBody>
      </p:sp>
    </p:spTree>
    <p:extLst>
      <p:ext uri="{BB962C8B-B14F-4D97-AF65-F5344CB8AC3E}">
        <p14:creationId xmlns:p14="http://schemas.microsoft.com/office/powerpoint/2010/main" val="2982311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>
                <a:solidFill>
                  <a:srgbClr val="0070C0"/>
                </a:solidFill>
              </a:rPr>
              <a:t>https://www.zadarska-zupanija.hr/component/content/article?id=479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1D4B6EEC081DD41940510429DA76B97" ma:contentTypeVersion="10" ma:contentTypeDescription="Stvaranje novog dokumenta." ma:contentTypeScope="" ma:versionID="4f616d4c320fb3e494e2e90889076202">
  <xsd:schema xmlns:xsd="http://www.w3.org/2001/XMLSchema" xmlns:xs="http://www.w3.org/2001/XMLSchema" xmlns:p="http://schemas.microsoft.com/office/2006/metadata/properties" xmlns:ns3="277c4fb2-a0df-4cd7-ab9b-6cf4b2c45343" targetNamespace="http://schemas.microsoft.com/office/2006/metadata/properties" ma:root="true" ma:fieldsID="666a754b77d2af51f5b61342cfb38817" ns3:_="">
    <xsd:import namespace="277c4fb2-a0df-4cd7-ab9b-6cf4b2c4534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7c4fb2-a0df-4cd7-ab9b-6cf4b2c45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sadržaja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77c4fb2-a0df-4cd7-ab9b-6cf4b2c45343" xsi:nil="true"/>
  </documentManagement>
</p:properties>
</file>

<file path=customXml/itemProps1.xml><?xml version="1.0" encoding="utf-8"?>
<ds:datastoreItem xmlns:ds="http://schemas.openxmlformats.org/officeDocument/2006/customXml" ds:itemID="{493C3FA2-5920-4063-BDE3-ED382A0ACD2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16CEC5-318D-4D5D-ACDD-7FD06BCFF6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7c4fb2-a0df-4cd7-ab9b-6cf4b2c453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C3569A-AD5F-4DF6-AE23-9F43CD2DF52B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277c4fb2-a0df-4cd7-ab9b-6cf4b2c45343"/>
    <ds:schemaRef ds:uri="http://www.w3.org/XML/1998/namespace"/>
    <ds:schemaRef ds:uri="http://purl.org/dc/terms/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18929</TotalTime>
  <Words>1362</Words>
  <Application>Microsoft Office PowerPoint</Application>
  <PresentationFormat>Prikaz na zaslonu (4:3)</PresentationFormat>
  <Paragraphs>398</Paragraphs>
  <Slides>21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21</vt:i4>
      </vt:variant>
    </vt:vector>
  </HeadingPairs>
  <TitlesOfParts>
    <vt:vector size="28" baseType="lpstr">
      <vt:lpstr>Arial</vt:lpstr>
      <vt:lpstr>Calibri</vt:lpstr>
      <vt:lpstr>Gabriola</vt:lpstr>
      <vt:lpstr>Symbol</vt:lpstr>
      <vt:lpstr>Times New Roman</vt:lpstr>
      <vt:lpstr>Wingdings</vt:lpstr>
      <vt:lpstr>Office tema</vt:lpstr>
      <vt:lpstr> REPUBLIKA HRVATSKA ZADARSKA ŽUPANIJA  GODIŠNJI IZVJEŠTAJ O IZVRŠENJU PRORAČUNA ZADARSKE ŽUPANIJE ZA 2023. GODINU - vodič za građane - </vt:lpstr>
      <vt:lpstr>Izvršenje proračuna - KONSOLIDIRANI</vt:lpstr>
      <vt:lpstr>Izvršenje proračuna – ZADARSKA ŽUPANIJA</vt:lpstr>
      <vt:lpstr>  Odnos planiranih i ostvarenih prihoda  i primitaka u 2023. godini  </vt:lpstr>
      <vt:lpstr> Odnos planiranih i izvršenih rashoda  i  izdataka u 2023. godini  </vt:lpstr>
      <vt:lpstr>Proračunski korisnici Zadarske županije</vt:lpstr>
      <vt:lpstr>Prihodi i primici Zadarske županije i proračunskih korisnika</vt:lpstr>
      <vt:lpstr>Rashodi i izdaci Zadarske županije i proračunskih korisnika </vt:lpstr>
      <vt:lpstr>  </vt:lpstr>
      <vt:lpstr>  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 Zadarska županija sa proračunskim i izvanproračunskim korisnicima tijekom 2023. godine iz fondova Europske unije evidentirali su ukupno:  - 11.866.843,07 eura prihoda, te  - 12.307.027,82 eura rashoda.  </vt:lpstr>
      <vt:lpstr>Bitne komponente proračuna (ukupno 27,0 mil. eura iz izvornih prihoda) </vt:lpstr>
      <vt:lpstr>Socijalna i demografska komponenta</vt:lpstr>
      <vt:lpstr>Gospodarska komponenta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Maja Bugarija</cp:lastModifiedBy>
  <cp:revision>1784</cp:revision>
  <cp:lastPrinted>2024-05-07T11:23:05Z</cp:lastPrinted>
  <dcterms:created xsi:type="dcterms:W3CDTF">2014-10-06T07:52:48Z</dcterms:created>
  <dcterms:modified xsi:type="dcterms:W3CDTF">2024-05-09T11:01:15Z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0x01010021D4B6EEC081DD41940510429DA76B97</vt:lpwstr>
  </property>
</Properties>
</file>