
<file path=[Content_Types].xml><?xml version="1.0" encoding="utf-8"?>
<Types xmlns="http://schemas.openxmlformats.org/package/2006/content-types">
  <Default Extension="gif" ContentType="image/gif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3.xml" ContentType="application/vnd.openxmlformats-officedocument.drawingml.chartshape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0" r:id="rId2"/>
    <p:sldId id="353" r:id="rId3"/>
    <p:sldId id="338" r:id="rId4"/>
    <p:sldId id="342" r:id="rId5"/>
    <p:sldId id="297" r:id="rId6"/>
    <p:sldId id="329" r:id="rId7"/>
    <p:sldId id="298" r:id="rId8"/>
    <p:sldId id="330" r:id="rId9"/>
    <p:sldId id="293" r:id="rId10"/>
    <p:sldId id="316" r:id="rId11"/>
    <p:sldId id="332" r:id="rId12"/>
    <p:sldId id="324" r:id="rId13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BF0"/>
    <a:srgbClr val="FDFD23"/>
    <a:srgbClr val="567A5F"/>
    <a:srgbClr val="A2CB9B"/>
    <a:srgbClr val="006666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EC1882-D283-41CC-85D1-7CC0734AA588}" v="933" dt="2024-10-04T11:05:18.3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078" autoAdjust="0"/>
  </p:normalViewPr>
  <p:slideViewPr>
    <p:cSldViewPr>
      <p:cViewPr varScale="1">
        <p:scale>
          <a:sx n="105" d="100"/>
          <a:sy n="105" d="100"/>
        </p:scale>
        <p:origin x="200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a Bugarija" userId="d9ee605c-3244-4b88-a933-747cb038d155" providerId="ADAL" clId="{8AEC1882-D283-41CC-85D1-7CC0734AA588}"/>
    <pc:docChg chg="undo redo custSel addSld delSld modSld sldOrd">
      <pc:chgData name="Maja Bugarija" userId="d9ee605c-3244-4b88-a933-747cb038d155" providerId="ADAL" clId="{8AEC1882-D283-41CC-85D1-7CC0734AA588}" dt="2024-10-04T11:19:50.101" v="7144" actId="1076"/>
      <pc:docMkLst>
        <pc:docMk/>
      </pc:docMkLst>
      <pc:sldChg chg="addSp delSp modSp mod setBg">
        <pc:chgData name="Maja Bugarija" userId="d9ee605c-3244-4b88-a933-747cb038d155" providerId="ADAL" clId="{8AEC1882-D283-41CC-85D1-7CC0734AA588}" dt="2024-10-04T09:41:05.619" v="6595" actId="207"/>
        <pc:sldMkLst>
          <pc:docMk/>
          <pc:sldMk cId="0" sldId="293"/>
        </pc:sldMkLst>
        <pc:spChg chg="del">
          <ac:chgData name="Maja Bugarija" userId="d9ee605c-3244-4b88-a933-747cb038d155" providerId="ADAL" clId="{8AEC1882-D283-41CC-85D1-7CC0734AA588}" dt="2024-10-02T07:42:43.607" v="5344" actId="21"/>
          <ac:spMkLst>
            <pc:docMk/>
            <pc:sldMk cId="0" sldId="293"/>
            <ac:spMk id="3" creationId="{4EBDD6DA-8E63-4FD6-A279-4C33C3768D88}"/>
          </ac:spMkLst>
        </pc:spChg>
        <pc:spChg chg="del mod">
          <ac:chgData name="Maja Bugarija" userId="d9ee605c-3244-4b88-a933-747cb038d155" providerId="ADAL" clId="{8AEC1882-D283-41CC-85D1-7CC0734AA588}" dt="2024-10-02T07:42:27.208" v="5341" actId="21"/>
          <ac:spMkLst>
            <pc:docMk/>
            <pc:sldMk cId="0" sldId="293"/>
            <ac:spMk id="4" creationId="{B1EBD924-9BD5-4EDC-BB46-CED01519F56E}"/>
          </ac:spMkLst>
        </pc:spChg>
        <pc:spChg chg="mod">
          <ac:chgData name="Maja Bugarija" userId="d9ee605c-3244-4b88-a933-747cb038d155" providerId="ADAL" clId="{8AEC1882-D283-41CC-85D1-7CC0734AA588}" dt="2024-10-02T07:43:28.340" v="5351" actId="1076"/>
          <ac:spMkLst>
            <pc:docMk/>
            <pc:sldMk cId="0" sldId="293"/>
            <ac:spMk id="18" creationId="{00000000-0000-0000-0000-000000000000}"/>
          </ac:spMkLst>
        </pc:spChg>
        <pc:graphicFrameChg chg="mod">
          <ac:chgData name="Maja Bugarija" userId="d9ee605c-3244-4b88-a933-747cb038d155" providerId="ADAL" clId="{8AEC1882-D283-41CC-85D1-7CC0734AA588}" dt="2024-10-04T09:41:05.619" v="6595" actId="207"/>
          <ac:graphicFrameMkLst>
            <pc:docMk/>
            <pc:sldMk cId="0" sldId="293"/>
            <ac:graphicFrameMk id="14" creationId="{00000000-0000-0000-0000-000000000000}"/>
          </ac:graphicFrameMkLst>
        </pc:graphicFrameChg>
        <pc:graphicFrameChg chg="add del mod modGraphic">
          <ac:chgData name="Maja Bugarija" userId="d9ee605c-3244-4b88-a933-747cb038d155" providerId="ADAL" clId="{8AEC1882-D283-41CC-85D1-7CC0734AA588}" dt="2024-10-04T09:40:42.025" v="6592" actId="207"/>
          <ac:graphicFrameMkLst>
            <pc:docMk/>
            <pc:sldMk cId="0" sldId="293"/>
            <ac:graphicFrameMk id="15" creationId="{00000000-0000-0000-0000-000000000000}"/>
          </ac:graphicFrameMkLst>
        </pc:graphicFrameChg>
      </pc:sldChg>
      <pc:sldChg chg="delSp modSp mod setBg">
        <pc:chgData name="Maja Bugarija" userId="d9ee605c-3244-4b88-a933-747cb038d155" providerId="ADAL" clId="{8AEC1882-D283-41CC-85D1-7CC0734AA588}" dt="2024-10-04T11:18:01.748" v="7140" actId="20577"/>
        <pc:sldMkLst>
          <pc:docMk/>
          <pc:sldMk cId="0" sldId="297"/>
        </pc:sldMkLst>
        <pc:spChg chg="mod">
          <ac:chgData name="Maja Bugarija" userId="d9ee605c-3244-4b88-a933-747cb038d155" providerId="ADAL" clId="{8AEC1882-D283-41CC-85D1-7CC0734AA588}" dt="2024-10-04T11:18:01.748" v="7140" actId="20577"/>
          <ac:spMkLst>
            <pc:docMk/>
            <pc:sldMk cId="0" sldId="297"/>
            <ac:spMk id="2" creationId="{00000000-0000-0000-0000-000000000000}"/>
          </ac:spMkLst>
        </pc:spChg>
        <pc:spChg chg="del">
          <ac:chgData name="Maja Bugarija" userId="d9ee605c-3244-4b88-a933-747cb038d155" providerId="ADAL" clId="{8AEC1882-D283-41CC-85D1-7CC0734AA588}" dt="2024-10-02T07:00:29.969" v="4407" actId="21"/>
          <ac:spMkLst>
            <pc:docMk/>
            <pc:sldMk cId="0" sldId="297"/>
            <ac:spMk id="15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4T11:17:25.849" v="7129" actId="1076"/>
          <ac:spMkLst>
            <pc:docMk/>
            <pc:sldMk cId="0" sldId="297"/>
            <ac:spMk id="16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2T07:17:04.897" v="4676" actId="14100"/>
          <ac:spMkLst>
            <pc:docMk/>
            <pc:sldMk cId="0" sldId="297"/>
            <ac:spMk id="17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2T07:25:30.710" v="4730" actId="1076"/>
          <ac:spMkLst>
            <pc:docMk/>
            <pc:sldMk cId="0" sldId="297"/>
            <ac:spMk id="20" creationId="{00000000-0000-0000-0000-000000000000}"/>
          </ac:spMkLst>
        </pc:spChg>
        <pc:graphicFrameChg chg="mod modGraphic">
          <ac:chgData name="Maja Bugarija" userId="d9ee605c-3244-4b88-a933-747cb038d155" providerId="ADAL" clId="{8AEC1882-D283-41CC-85D1-7CC0734AA588}" dt="2024-10-04T09:35:04.199" v="6494" actId="207"/>
          <ac:graphicFrameMkLst>
            <pc:docMk/>
            <pc:sldMk cId="0" sldId="297"/>
            <ac:graphicFrameMk id="152" creationId="{00000000-0000-0000-0000-000000000000}"/>
          </ac:graphicFrameMkLst>
        </pc:graphicFrameChg>
        <pc:graphicFrameChg chg="mod">
          <ac:chgData name="Maja Bugarija" userId="d9ee605c-3244-4b88-a933-747cb038d155" providerId="ADAL" clId="{8AEC1882-D283-41CC-85D1-7CC0734AA588}" dt="2024-10-02T07:18:01.341" v="4681"/>
          <ac:graphicFrameMkLst>
            <pc:docMk/>
            <pc:sldMk cId="0" sldId="297"/>
            <ac:graphicFrameMk id="153" creationId="{00000000-0000-0000-0000-000000000000}"/>
          </ac:graphicFrameMkLst>
        </pc:graphicFrameChg>
      </pc:sldChg>
      <pc:sldChg chg="delSp modSp mod setBg">
        <pc:chgData name="Maja Bugarija" userId="d9ee605c-3244-4b88-a933-747cb038d155" providerId="ADAL" clId="{8AEC1882-D283-41CC-85D1-7CC0734AA588}" dt="2024-10-04T11:19:50.101" v="7144" actId="1076"/>
        <pc:sldMkLst>
          <pc:docMk/>
          <pc:sldMk cId="0" sldId="298"/>
        </pc:sldMkLst>
        <pc:spChg chg="mod">
          <ac:chgData name="Maja Bugarija" userId="d9ee605c-3244-4b88-a933-747cb038d155" providerId="ADAL" clId="{8AEC1882-D283-41CC-85D1-7CC0734AA588}" dt="2024-10-04T09:37:44.870" v="6562" actId="20577"/>
          <ac:spMkLst>
            <pc:docMk/>
            <pc:sldMk cId="0" sldId="298"/>
            <ac:spMk id="2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4T11:19:50.101" v="7144" actId="1076"/>
          <ac:spMkLst>
            <pc:docMk/>
            <pc:sldMk cId="0" sldId="298"/>
            <ac:spMk id="16" creationId="{00000000-0000-0000-0000-000000000000}"/>
          </ac:spMkLst>
        </pc:spChg>
        <pc:spChg chg="del">
          <ac:chgData name="Maja Bugarija" userId="d9ee605c-3244-4b88-a933-747cb038d155" providerId="ADAL" clId="{8AEC1882-D283-41CC-85D1-7CC0734AA588}" dt="2024-10-02T07:25:39.159" v="4731" actId="21"/>
          <ac:spMkLst>
            <pc:docMk/>
            <pc:sldMk cId="0" sldId="298"/>
            <ac:spMk id="17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4T11:19:27.898" v="7142" actId="1076"/>
          <ac:spMkLst>
            <pc:docMk/>
            <pc:sldMk cId="0" sldId="298"/>
            <ac:spMk id="21" creationId="{00000000-0000-0000-0000-000000000000}"/>
          </ac:spMkLst>
        </pc:spChg>
        <pc:graphicFrameChg chg="mod">
          <ac:chgData name="Maja Bugarija" userId="d9ee605c-3244-4b88-a933-747cb038d155" providerId="ADAL" clId="{8AEC1882-D283-41CC-85D1-7CC0734AA588}" dt="2024-10-02T07:28:28.005" v="4907" actId="1076"/>
          <ac:graphicFrameMkLst>
            <pc:docMk/>
            <pc:sldMk cId="0" sldId="298"/>
            <ac:graphicFrameMk id="6" creationId="{270EE86C-1036-44E3-8C2A-B618D442D1CA}"/>
          </ac:graphicFrameMkLst>
        </pc:graphicFrameChg>
        <pc:graphicFrameChg chg="mod modGraphic">
          <ac:chgData name="Maja Bugarija" userId="d9ee605c-3244-4b88-a933-747cb038d155" providerId="ADAL" clId="{8AEC1882-D283-41CC-85D1-7CC0734AA588}" dt="2024-10-04T11:05:31.447" v="7127" actId="121"/>
          <ac:graphicFrameMkLst>
            <pc:docMk/>
            <pc:sldMk cId="0" sldId="298"/>
            <ac:graphicFrameMk id="23" creationId="{00000000-0000-0000-0000-000000000000}"/>
          </ac:graphicFrameMkLst>
        </pc:graphicFrameChg>
      </pc:sldChg>
      <pc:sldChg chg="addSp delSp modSp mod setBg">
        <pc:chgData name="Maja Bugarija" userId="d9ee605c-3244-4b88-a933-747cb038d155" providerId="ADAL" clId="{8AEC1882-D283-41CC-85D1-7CC0734AA588}" dt="2024-10-02T11:01:59.206" v="6289" actId="1076"/>
        <pc:sldMkLst>
          <pc:docMk/>
          <pc:sldMk cId="0" sldId="310"/>
        </pc:sldMkLst>
        <pc:spChg chg="mod">
          <ac:chgData name="Maja Bugarija" userId="d9ee605c-3244-4b88-a933-747cb038d155" providerId="ADAL" clId="{8AEC1882-D283-41CC-85D1-7CC0734AA588}" dt="2024-10-01T13:17:09.665" v="3728" actId="20577"/>
          <ac:spMkLst>
            <pc:docMk/>
            <pc:sldMk cId="0" sldId="310"/>
            <ac:spMk id="2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1T13:16:38.497" v="3722" actId="255"/>
          <ac:spMkLst>
            <pc:docMk/>
            <pc:sldMk cId="0" sldId="310"/>
            <ac:spMk id="3" creationId="{00000000-0000-0000-0000-000000000000}"/>
          </ac:spMkLst>
        </pc:spChg>
        <pc:picChg chg="add del">
          <ac:chgData name="Maja Bugarija" userId="d9ee605c-3244-4b88-a933-747cb038d155" providerId="ADAL" clId="{8AEC1882-D283-41CC-85D1-7CC0734AA588}" dt="2024-10-02T08:28:39.695" v="5938" actId="22"/>
          <ac:picMkLst>
            <pc:docMk/>
            <pc:sldMk cId="0" sldId="310"/>
            <ac:picMk id="5" creationId="{6514A1CE-905A-27F1-7AD1-473607609C40}"/>
          </ac:picMkLst>
        </pc:picChg>
        <pc:picChg chg="mod">
          <ac:chgData name="Maja Bugarija" userId="d9ee605c-3244-4b88-a933-747cb038d155" providerId="ADAL" clId="{8AEC1882-D283-41CC-85D1-7CC0734AA588}" dt="2024-10-02T11:01:59.206" v="6289" actId="1076"/>
          <ac:picMkLst>
            <pc:docMk/>
            <pc:sldMk cId="0" sldId="310"/>
            <ac:picMk id="9223" creationId="{00000000-0000-0000-0000-000000000000}"/>
          </ac:picMkLst>
        </pc:picChg>
      </pc:sldChg>
      <pc:sldChg chg="addSp delSp modSp mod setBg">
        <pc:chgData name="Maja Bugarija" userId="d9ee605c-3244-4b88-a933-747cb038d155" providerId="ADAL" clId="{8AEC1882-D283-41CC-85D1-7CC0734AA588}" dt="2024-10-04T09:43:19.154" v="6626" actId="207"/>
        <pc:sldMkLst>
          <pc:docMk/>
          <pc:sldMk cId="1272884714" sldId="316"/>
        </pc:sldMkLst>
        <pc:spChg chg="del mod">
          <ac:chgData name="Maja Bugarija" userId="d9ee605c-3244-4b88-a933-747cb038d155" providerId="ADAL" clId="{8AEC1882-D283-41CC-85D1-7CC0734AA588}" dt="2024-10-02T07:43:51.558" v="5352" actId="21"/>
          <ac:spMkLst>
            <pc:docMk/>
            <pc:sldMk cId="1272884714" sldId="316"/>
            <ac:spMk id="2" creationId="{A37271E0-E812-4F4A-B85B-98AC6A0637BD}"/>
          </ac:spMkLst>
        </pc:spChg>
        <pc:spChg chg="add del mod">
          <ac:chgData name="Maja Bugarija" userId="d9ee605c-3244-4b88-a933-747cb038d155" providerId="ADAL" clId="{8AEC1882-D283-41CC-85D1-7CC0734AA588}" dt="2024-10-02T07:44:33.242" v="5360" actId="21"/>
          <ac:spMkLst>
            <pc:docMk/>
            <pc:sldMk cId="1272884714" sldId="316"/>
            <ac:spMk id="4" creationId="{02EA672C-9C4A-4585-B103-A60410D06E6B}"/>
          </ac:spMkLst>
        </pc:spChg>
        <pc:spChg chg="mod">
          <ac:chgData name="Maja Bugarija" userId="d9ee605c-3244-4b88-a933-747cb038d155" providerId="ADAL" clId="{8AEC1882-D283-41CC-85D1-7CC0734AA588}" dt="2024-10-02T07:45:04.907" v="5369" actId="6549"/>
          <ac:spMkLst>
            <pc:docMk/>
            <pc:sldMk cId="1272884714" sldId="316"/>
            <ac:spMk id="28" creationId="{00000000-0000-0000-0000-000000000000}"/>
          </ac:spMkLst>
        </pc:spChg>
        <pc:graphicFrameChg chg="mod modGraphic">
          <ac:chgData name="Maja Bugarija" userId="d9ee605c-3244-4b88-a933-747cb038d155" providerId="ADAL" clId="{8AEC1882-D283-41CC-85D1-7CC0734AA588}" dt="2024-10-04T09:43:07.323" v="6625" actId="207"/>
          <ac:graphicFrameMkLst>
            <pc:docMk/>
            <pc:sldMk cId="1272884714" sldId="316"/>
            <ac:graphicFrameMk id="3" creationId="{00000000-0000-0000-0000-000000000000}"/>
          </ac:graphicFrameMkLst>
        </pc:graphicFrameChg>
        <pc:graphicFrameChg chg="mod">
          <ac:chgData name="Maja Bugarija" userId="d9ee605c-3244-4b88-a933-747cb038d155" providerId="ADAL" clId="{8AEC1882-D283-41CC-85D1-7CC0734AA588}" dt="2024-10-04T09:43:19.154" v="6626" actId="207"/>
          <ac:graphicFrameMkLst>
            <pc:docMk/>
            <pc:sldMk cId="1272884714" sldId="316"/>
            <ac:graphicFrameMk id="10" creationId="{00000000-0000-0000-0000-000000000000}"/>
          </ac:graphicFrameMkLst>
        </pc:graphicFrameChg>
      </pc:sldChg>
      <pc:sldChg chg="addSp delSp modSp mod setBg">
        <pc:chgData name="Maja Bugarija" userId="d9ee605c-3244-4b88-a933-747cb038d155" providerId="ADAL" clId="{8AEC1882-D283-41CC-85D1-7CC0734AA588}" dt="2024-10-02T08:31:35.088" v="5970"/>
        <pc:sldMkLst>
          <pc:docMk/>
          <pc:sldMk cId="2885039123" sldId="324"/>
        </pc:sldMkLst>
        <pc:spChg chg="add del mod">
          <ac:chgData name="Maja Bugarija" userId="d9ee605c-3244-4b88-a933-747cb038d155" providerId="ADAL" clId="{8AEC1882-D283-41CC-85D1-7CC0734AA588}" dt="2024-09-26T07:15:43.743" v="3072" actId="21"/>
          <ac:spMkLst>
            <pc:docMk/>
            <pc:sldMk cId="2885039123" sldId="324"/>
            <ac:spMk id="5" creationId="{EBA79FD9-CA01-FE59-B98E-F1AFE677A30D}"/>
          </ac:spMkLst>
        </pc:spChg>
        <pc:spChg chg="add mod">
          <ac:chgData name="Maja Bugarija" userId="d9ee605c-3244-4b88-a933-747cb038d155" providerId="ADAL" clId="{8AEC1882-D283-41CC-85D1-7CC0734AA588}" dt="2024-09-26T07:17:51.727" v="3195" actId="20577"/>
          <ac:spMkLst>
            <pc:docMk/>
            <pc:sldMk cId="2885039123" sldId="324"/>
            <ac:spMk id="6" creationId="{4F7BE689-777D-CCCE-4B6A-A98077290D0A}"/>
          </ac:spMkLst>
        </pc:spChg>
        <pc:spChg chg="mod">
          <ac:chgData name="Maja Bugarija" userId="d9ee605c-3244-4b88-a933-747cb038d155" providerId="ADAL" clId="{8AEC1882-D283-41CC-85D1-7CC0734AA588}" dt="2024-10-02T08:21:38.707" v="5935" actId="20577"/>
          <ac:spMkLst>
            <pc:docMk/>
            <pc:sldMk cId="2885039123" sldId="324"/>
            <ac:spMk id="7" creationId="{00000000-0000-0000-0000-000000000000}"/>
          </ac:spMkLst>
        </pc:spChg>
        <pc:spChg chg="del mod">
          <ac:chgData name="Maja Bugarija" userId="d9ee605c-3244-4b88-a933-747cb038d155" providerId="ADAL" clId="{8AEC1882-D283-41CC-85D1-7CC0734AA588}" dt="2024-09-26T07:00:14.007" v="3059"/>
          <ac:spMkLst>
            <pc:docMk/>
            <pc:sldMk cId="2885039123" sldId="324"/>
            <ac:spMk id="8" creationId="{00000000-0000-0000-0000-000000000000}"/>
          </ac:spMkLst>
        </pc:spChg>
      </pc:sldChg>
      <pc:sldChg chg="modSp del mod">
        <pc:chgData name="Maja Bugarija" userId="d9ee605c-3244-4b88-a933-747cb038d155" providerId="ADAL" clId="{8AEC1882-D283-41CC-85D1-7CC0734AA588}" dt="2024-10-01T12:59:52.724" v="3572" actId="2696"/>
        <pc:sldMkLst>
          <pc:docMk/>
          <pc:sldMk cId="0" sldId="327"/>
        </pc:sldMkLst>
        <pc:spChg chg="mod">
          <ac:chgData name="Maja Bugarija" userId="d9ee605c-3244-4b88-a933-747cb038d155" providerId="ADAL" clId="{8AEC1882-D283-41CC-85D1-7CC0734AA588}" dt="2024-09-25T09:28:01.149" v="161" actId="20577"/>
          <ac:spMkLst>
            <pc:docMk/>
            <pc:sldMk cId="0" sldId="327"/>
            <ac:spMk id="3" creationId="{5877FA5F-CB34-44E8-B913-6D97477B99A8}"/>
          </ac:spMkLst>
        </pc:spChg>
        <pc:spChg chg="mod">
          <ac:chgData name="Maja Bugarija" userId="d9ee605c-3244-4b88-a933-747cb038d155" providerId="ADAL" clId="{8AEC1882-D283-41CC-85D1-7CC0734AA588}" dt="2024-09-27T12:47:11.844" v="3261" actId="1076"/>
          <ac:spMkLst>
            <pc:docMk/>
            <pc:sldMk cId="0" sldId="327"/>
            <ac:spMk id="5" creationId="{513C5383-23B2-46F2-9098-7D35920326A9}"/>
          </ac:spMkLst>
        </pc:spChg>
        <pc:spChg chg="mod">
          <ac:chgData name="Maja Bugarija" userId="d9ee605c-3244-4b88-a933-747cb038d155" providerId="ADAL" clId="{8AEC1882-D283-41CC-85D1-7CC0734AA588}" dt="2024-09-27T12:47:14.470" v="3262" actId="1076"/>
          <ac:spMkLst>
            <pc:docMk/>
            <pc:sldMk cId="0" sldId="327"/>
            <ac:spMk id="6" creationId="{F7C43476-83C6-40D0-A8E8-CE775F73E33E}"/>
          </ac:spMkLst>
        </pc:spChg>
        <pc:spChg chg="mod">
          <ac:chgData name="Maja Bugarija" userId="d9ee605c-3244-4b88-a933-747cb038d155" providerId="ADAL" clId="{8AEC1882-D283-41CC-85D1-7CC0734AA588}" dt="2024-09-27T13:13:56.955" v="3560" actId="1076"/>
          <ac:spMkLst>
            <pc:docMk/>
            <pc:sldMk cId="0" sldId="327"/>
            <ac:spMk id="8" creationId="{519006E2-703F-4C05-8278-CECCB702D478}"/>
          </ac:spMkLst>
        </pc:spChg>
        <pc:spChg chg="mod">
          <ac:chgData name="Maja Bugarija" userId="d9ee605c-3244-4b88-a933-747cb038d155" providerId="ADAL" clId="{8AEC1882-D283-41CC-85D1-7CC0734AA588}" dt="2024-09-27T12:47:26.725" v="3263" actId="1076"/>
          <ac:spMkLst>
            <pc:docMk/>
            <pc:sldMk cId="0" sldId="327"/>
            <ac:spMk id="9" creationId="{EDD4D2CE-9D89-4387-962A-621A6C20899D}"/>
          </ac:spMkLst>
        </pc:spChg>
        <pc:spChg chg="mod">
          <ac:chgData name="Maja Bugarija" userId="d9ee605c-3244-4b88-a933-747cb038d155" providerId="ADAL" clId="{8AEC1882-D283-41CC-85D1-7CC0734AA588}" dt="2024-09-27T12:47:35.825" v="3264" actId="14100"/>
          <ac:spMkLst>
            <pc:docMk/>
            <pc:sldMk cId="0" sldId="327"/>
            <ac:spMk id="11" creationId="{00000000-0000-0000-0000-000000000000}"/>
          </ac:spMkLst>
        </pc:spChg>
        <pc:graphicFrameChg chg="mod">
          <ac:chgData name="Maja Bugarija" userId="d9ee605c-3244-4b88-a933-747cb038d155" providerId="ADAL" clId="{8AEC1882-D283-41CC-85D1-7CC0734AA588}" dt="2024-09-27T13:10:26.245" v="3559" actId="14100"/>
          <ac:graphicFrameMkLst>
            <pc:docMk/>
            <pc:sldMk cId="0" sldId="327"/>
            <ac:graphicFrameMk id="4" creationId="{00000000-0000-0000-0000-000000000000}"/>
          </ac:graphicFrameMkLst>
        </pc:graphicFrameChg>
      </pc:sldChg>
      <pc:sldChg chg="modSp mod ord setBg">
        <pc:chgData name="Maja Bugarija" userId="d9ee605c-3244-4b88-a933-747cb038d155" providerId="ADAL" clId="{8AEC1882-D283-41CC-85D1-7CC0734AA588}" dt="2024-10-04T11:17:48.073" v="7130" actId="1076"/>
        <pc:sldMkLst>
          <pc:docMk/>
          <pc:sldMk cId="2067872783" sldId="329"/>
        </pc:sldMkLst>
        <pc:spChg chg="mod">
          <ac:chgData name="Maja Bugarija" userId="d9ee605c-3244-4b88-a933-747cb038d155" providerId="ADAL" clId="{8AEC1882-D283-41CC-85D1-7CC0734AA588}" dt="2024-10-02T08:16:47.508" v="5738" actId="6549"/>
          <ac:spMkLst>
            <pc:docMk/>
            <pc:sldMk cId="2067872783" sldId="329"/>
            <ac:spMk id="2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4T11:17:48.073" v="7130" actId="1076"/>
          <ac:spMkLst>
            <pc:docMk/>
            <pc:sldMk cId="2067872783" sldId="329"/>
            <ac:spMk id="9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2T08:14:26.358" v="5734" actId="1076"/>
          <ac:spMkLst>
            <pc:docMk/>
            <pc:sldMk cId="2067872783" sldId="329"/>
            <ac:spMk id="10" creationId="{00000000-0000-0000-0000-000000000000}"/>
          </ac:spMkLst>
        </pc:spChg>
        <pc:graphicFrameChg chg="mod modGraphic">
          <ac:chgData name="Maja Bugarija" userId="d9ee605c-3244-4b88-a933-747cb038d155" providerId="ADAL" clId="{8AEC1882-D283-41CC-85D1-7CC0734AA588}" dt="2024-10-04T11:05:18.379" v="7125"/>
          <ac:graphicFrameMkLst>
            <pc:docMk/>
            <pc:sldMk cId="2067872783" sldId="329"/>
            <ac:graphicFrameMk id="4" creationId="{00000000-0000-0000-0000-000000000000}"/>
          </ac:graphicFrameMkLst>
        </pc:graphicFrameChg>
        <pc:graphicFrameChg chg="mod">
          <ac:chgData name="Maja Bugarija" userId="d9ee605c-3244-4b88-a933-747cb038d155" providerId="ADAL" clId="{8AEC1882-D283-41CC-85D1-7CC0734AA588}" dt="2024-10-02T07:33:54.516" v="5165"/>
          <ac:graphicFrameMkLst>
            <pc:docMk/>
            <pc:sldMk cId="2067872783" sldId="329"/>
            <ac:graphicFrameMk id="8" creationId="{00000000-0000-0000-0000-000000000000}"/>
          </ac:graphicFrameMkLst>
        </pc:graphicFrameChg>
      </pc:sldChg>
      <pc:sldChg chg="modSp mod setBg">
        <pc:chgData name="Maja Bugarija" userId="d9ee605c-3244-4b88-a933-747cb038d155" providerId="ADAL" clId="{8AEC1882-D283-41CC-85D1-7CC0734AA588}" dt="2024-10-02T11:00:05.461" v="6288" actId="20577"/>
        <pc:sldMkLst>
          <pc:docMk/>
          <pc:sldMk cId="3661765781" sldId="330"/>
        </pc:sldMkLst>
        <pc:spChg chg="mod">
          <ac:chgData name="Maja Bugarija" userId="d9ee605c-3244-4b88-a933-747cb038d155" providerId="ADAL" clId="{8AEC1882-D283-41CC-85D1-7CC0734AA588}" dt="2024-10-02T11:00:05.461" v="6288" actId="20577"/>
          <ac:spMkLst>
            <pc:docMk/>
            <pc:sldMk cId="3661765781" sldId="330"/>
            <ac:spMk id="2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2T07:37:14.107" v="5281" actId="1076"/>
          <ac:spMkLst>
            <pc:docMk/>
            <pc:sldMk cId="3661765781" sldId="330"/>
            <ac:spMk id="9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2T10:59:50.456" v="6287" actId="20577"/>
          <ac:spMkLst>
            <pc:docMk/>
            <pc:sldMk cId="3661765781" sldId="330"/>
            <ac:spMk id="10" creationId="{00000000-0000-0000-0000-000000000000}"/>
          </ac:spMkLst>
        </pc:spChg>
        <pc:graphicFrameChg chg="mod">
          <ac:chgData name="Maja Bugarija" userId="d9ee605c-3244-4b88-a933-747cb038d155" providerId="ADAL" clId="{8AEC1882-D283-41CC-85D1-7CC0734AA588}" dt="2024-10-02T07:37:37.190" v="5284" actId="1076"/>
          <ac:graphicFrameMkLst>
            <pc:docMk/>
            <pc:sldMk cId="3661765781" sldId="330"/>
            <ac:graphicFrameMk id="8" creationId="{00000000-0000-0000-0000-000000000000}"/>
          </ac:graphicFrameMkLst>
        </pc:graphicFrameChg>
        <pc:graphicFrameChg chg="mod modGraphic">
          <ac:chgData name="Maja Bugarija" userId="d9ee605c-3244-4b88-a933-747cb038d155" providerId="ADAL" clId="{8AEC1882-D283-41CC-85D1-7CC0734AA588}" dt="2024-10-02T07:36:48.777" v="5250" actId="14100"/>
          <ac:graphicFrameMkLst>
            <pc:docMk/>
            <pc:sldMk cId="3661765781" sldId="330"/>
            <ac:graphicFrameMk id="13" creationId="{00000000-0000-0000-0000-000000000000}"/>
          </ac:graphicFrameMkLst>
        </pc:graphicFrameChg>
      </pc:sldChg>
      <pc:sldChg chg="addSp delSp modSp mod setBg">
        <pc:chgData name="Maja Bugarija" userId="d9ee605c-3244-4b88-a933-747cb038d155" providerId="ADAL" clId="{8AEC1882-D283-41CC-85D1-7CC0734AA588}" dt="2024-10-04T09:51:36.831" v="7068" actId="1076"/>
        <pc:sldMkLst>
          <pc:docMk/>
          <pc:sldMk cId="2920931103" sldId="332"/>
        </pc:sldMkLst>
        <pc:spChg chg="mod">
          <ac:chgData name="Maja Bugarija" userId="d9ee605c-3244-4b88-a933-747cb038d155" providerId="ADAL" clId="{8AEC1882-D283-41CC-85D1-7CC0734AA588}" dt="2024-10-04T09:51:36.831" v="7068" actId="1076"/>
          <ac:spMkLst>
            <pc:docMk/>
            <pc:sldMk cId="2920931103" sldId="332"/>
            <ac:spMk id="6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4T09:50:45.739" v="7027" actId="1076"/>
          <ac:spMkLst>
            <pc:docMk/>
            <pc:sldMk cId="2920931103" sldId="332"/>
            <ac:spMk id="10" creationId="{00000000-0000-0000-0000-000000000000}"/>
          </ac:spMkLst>
        </pc:spChg>
        <pc:graphicFrameChg chg="del">
          <ac:chgData name="Maja Bugarija" userId="d9ee605c-3244-4b88-a933-747cb038d155" providerId="ADAL" clId="{8AEC1882-D283-41CC-85D1-7CC0734AA588}" dt="2024-09-26T06:41:58.962" v="2928" actId="21"/>
          <ac:graphicFrameMkLst>
            <pc:docMk/>
            <pc:sldMk cId="2920931103" sldId="332"/>
            <ac:graphicFrameMk id="2" creationId="{0928FE05-2030-4DB9-BEB5-4F28BF441B64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10-04T09:51:18.696" v="7067" actId="20577"/>
          <ac:graphicFrameMkLst>
            <pc:docMk/>
            <pc:sldMk cId="2920931103" sldId="332"/>
            <ac:graphicFrameMk id="2" creationId="{16E64E19-668C-2D2E-85CE-E8E9CF054612}"/>
          </ac:graphicFrameMkLst>
        </pc:graphicFrameChg>
        <pc:graphicFrameChg chg="add del mod modGraphic">
          <ac:chgData name="Maja Bugarija" userId="d9ee605c-3244-4b88-a933-747cb038d155" providerId="ADAL" clId="{8AEC1882-D283-41CC-85D1-7CC0734AA588}" dt="2024-10-02T07:54:53.250" v="5553" actId="21"/>
          <ac:graphicFrameMkLst>
            <pc:docMk/>
            <pc:sldMk cId="2920931103" sldId="332"/>
            <ac:graphicFrameMk id="3" creationId="{A7DAC44D-B30E-1134-17F8-A3EDBA6FDCCF}"/>
          </ac:graphicFrameMkLst>
        </pc:graphicFrameChg>
        <pc:graphicFrameChg chg="add mod">
          <ac:chgData name="Maja Bugarija" userId="d9ee605c-3244-4b88-a933-747cb038d155" providerId="ADAL" clId="{8AEC1882-D283-41CC-85D1-7CC0734AA588}" dt="2024-10-02T08:01:21.711" v="5577"/>
          <ac:graphicFrameMkLst>
            <pc:docMk/>
            <pc:sldMk cId="2920931103" sldId="332"/>
            <ac:graphicFrameMk id="4" creationId="{07A91254-1CFF-909A-E019-C0AF22CBA809}"/>
          </ac:graphicFrameMkLst>
        </pc:graphicFrameChg>
        <pc:picChg chg="mod">
          <ac:chgData name="Maja Bugarija" userId="d9ee605c-3244-4b88-a933-747cb038d155" providerId="ADAL" clId="{8AEC1882-D283-41CC-85D1-7CC0734AA588}" dt="2024-10-04T09:50:48.991" v="7028" actId="1076"/>
          <ac:picMkLst>
            <pc:docMk/>
            <pc:sldMk cId="2920931103" sldId="332"/>
            <ac:picMk id="9" creationId="{00000000-0000-0000-0000-000000000000}"/>
          </ac:picMkLst>
        </pc:picChg>
      </pc:sldChg>
      <pc:sldChg chg="addSp delSp modSp del mod">
        <pc:chgData name="Maja Bugarija" userId="d9ee605c-3244-4b88-a933-747cb038d155" providerId="ADAL" clId="{8AEC1882-D283-41CC-85D1-7CC0734AA588}" dt="2024-10-02T08:12:37.938" v="5726" actId="2696"/>
        <pc:sldMkLst>
          <pc:docMk/>
          <pc:sldMk cId="2920931103" sldId="334"/>
        </pc:sldMkLst>
        <pc:spChg chg="mod">
          <ac:chgData name="Maja Bugarija" userId="d9ee605c-3244-4b88-a933-747cb038d155" providerId="ADAL" clId="{8AEC1882-D283-41CC-85D1-7CC0734AA588}" dt="2024-09-26T06:48:11.009" v="2954" actId="20577"/>
          <ac:spMkLst>
            <pc:docMk/>
            <pc:sldMk cId="2920931103" sldId="334"/>
            <ac:spMk id="6" creationId="{00000000-0000-0000-0000-000000000000}"/>
          </ac:spMkLst>
        </pc:spChg>
        <pc:spChg chg="add mod">
          <ac:chgData name="Maja Bugarija" userId="d9ee605c-3244-4b88-a933-747cb038d155" providerId="ADAL" clId="{8AEC1882-D283-41CC-85D1-7CC0734AA588}" dt="2024-09-26T06:43:54.283" v="2938" actId="14100"/>
          <ac:spMkLst>
            <pc:docMk/>
            <pc:sldMk cId="2920931103" sldId="334"/>
            <ac:spMk id="8" creationId="{948DA477-7617-CE1E-55EC-E01EBE594300}"/>
          </ac:spMkLst>
        </pc:spChg>
        <pc:spChg chg="add del mod">
          <ac:chgData name="Maja Bugarija" userId="d9ee605c-3244-4b88-a933-747cb038d155" providerId="ADAL" clId="{8AEC1882-D283-41CC-85D1-7CC0734AA588}" dt="2024-09-26T06:44:36.065" v="2942" actId="21"/>
          <ac:spMkLst>
            <pc:docMk/>
            <pc:sldMk cId="2920931103" sldId="334"/>
            <ac:spMk id="13" creationId="{BD1E4AF5-035F-F1B5-78D1-CF516A4EB3E3}"/>
          </ac:spMkLst>
        </pc:spChg>
        <pc:spChg chg="add del mod">
          <ac:chgData name="Maja Bugarija" userId="d9ee605c-3244-4b88-a933-747cb038d155" providerId="ADAL" clId="{8AEC1882-D283-41CC-85D1-7CC0734AA588}" dt="2024-09-26T06:45:11.527" v="2946" actId="21"/>
          <ac:spMkLst>
            <pc:docMk/>
            <pc:sldMk cId="2920931103" sldId="334"/>
            <ac:spMk id="16" creationId="{3B710F79-E08D-262F-44C5-F3DD5CD734EB}"/>
          </ac:spMkLst>
        </pc:spChg>
        <pc:graphicFrameChg chg="add del mod">
          <ac:chgData name="Maja Bugarija" userId="d9ee605c-3244-4b88-a933-747cb038d155" providerId="ADAL" clId="{8AEC1882-D283-41CC-85D1-7CC0734AA588}" dt="2024-09-26T06:44:14.574" v="2940" actId="21"/>
          <ac:graphicFrameMkLst>
            <pc:docMk/>
            <pc:sldMk cId="2920931103" sldId="334"/>
            <ac:graphicFrameMk id="2" creationId="{10D69FFF-3B22-5CB6-9363-968CFEEAB931}"/>
          </ac:graphicFrameMkLst>
        </pc:graphicFrameChg>
        <pc:graphicFrameChg chg="del">
          <ac:chgData name="Maja Bugarija" userId="d9ee605c-3244-4b88-a933-747cb038d155" providerId="ADAL" clId="{8AEC1882-D283-41CC-85D1-7CC0734AA588}" dt="2024-09-26T06:42:53.847" v="2936" actId="21"/>
          <ac:graphicFrameMkLst>
            <pc:docMk/>
            <pc:sldMk cId="2920931103" sldId="334"/>
            <ac:graphicFrameMk id="3" creationId="{13F8BAAC-1D6F-4D8B-945C-BAE7C8866E5E}"/>
          </ac:graphicFrameMkLst>
        </pc:graphicFrameChg>
        <pc:graphicFrameChg chg="del">
          <ac:chgData name="Maja Bugarija" userId="d9ee605c-3244-4b88-a933-747cb038d155" providerId="ADAL" clId="{8AEC1882-D283-41CC-85D1-7CC0734AA588}" dt="2024-09-26T06:42:49.596" v="2935" actId="21"/>
          <ac:graphicFrameMkLst>
            <pc:docMk/>
            <pc:sldMk cId="2920931103" sldId="334"/>
            <ac:graphicFrameMk id="4" creationId="{5E9CF930-4F53-4EC4-8342-4052F38CBB15}"/>
          </ac:graphicFrameMkLst>
        </pc:graphicFrameChg>
        <pc:graphicFrameChg chg="add del mod">
          <ac:chgData name="Maja Bugarija" userId="d9ee605c-3244-4b88-a933-747cb038d155" providerId="ADAL" clId="{8AEC1882-D283-41CC-85D1-7CC0734AA588}" dt="2024-09-26T06:44:02.015" v="2939" actId="21"/>
          <ac:graphicFrameMkLst>
            <pc:docMk/>
            <pc:sldMk cId="2920931103" sldId="334"/>
            <ac:graphicFrameMk id="5" creationId="{166A50FB-A829-2795-FEEF-C6C52E6EB7EB}"/>
          </ac:graphicFrameMkLst>
        </pc:graphicFrameChg>
        <pc:graphicFrameChg chg="add del mod">
          <ac:chgData name="Maja Bugarija" userId="d9ee605c-3244-4b88-a933-747cb038d155" providerId="ADAL" clId="{8AEC1882-D283-41CC-85D1-7CC0734AA588}" dt="2024-09-26T06:44:44.991" v="2943" actId="21"/>
          <ac:graphicFrameMkLst>
            <pc:docMk/>
            <pc:sldMk cId="2920931103" sldId="334"/>
            <ac:graphicFrameMk id="11" creationId="{7C6B72CD-148C-7E3D-F7B2-66C1FD281CA6}"/>
          </ac:graphicFrameMkLst>
        </pc:graphicFrameChg>
        <pc:graphicFrameChg chg="add del mod">
          <ac:chgData name="Maja Bugarija" userId="d9ee605c-3244-4b88-a933-747cb038d155" providerId="ADAL" clId="{8AEC1882-D283-41CC-85D1-7CC0734AA588}" dt="2024-09-26T06:44:36.065" v="2942" actId="21"/>
          <ac:graphicFrameMkLst>
            <pc:docMk/>
            <pc:sldMk cId="2920931103" sldId="334"/>
            <ac:graphicFrameMk id="12" creationId="{C1FCC9E1-531B-6FFD-5DEB-ED0955F20179}"/>
          </ac:graphicFrameMkLst>
        </pc:graphicFrameChg>
        <pc:graphicFrameChg chg="add del mod">
          <ac:chgData name="Maja Bugarija" userId="d9ee605c-3244-4b88-a933-747cb038d155" providerId="ADAL" clId="{8AEC1882-D283-41CC-85D1-7CC0734AA588}" dt="2024-09-26T06:45:19.961" v="2948" actId="21"/>
          <ac:graphicFrameMkLst>
            <pc:docMk/>
            <pc:sldMk cId="2920931103" sldId="334"/>
            <ac:graphicFrameMk id="14" creationId="{24B61009-8E1C-B61B-0939-E6674FBA1E01}"/>
          </ac:graphicFrameMkLst>
        </pc:graphicFrameChg>
        <pc:graphicFrameChg chg="add del mod">
          <ac:chgData name="Maja Bugarija" userId="d9ee605c-3244-4b88-a933-747cb038d155" providerId="ADAL" clId="{8AEC1882-D283-41CC-85D1-7CC0734AA588}" dt="2024-09-26T06:45:11.527" v="2946" actId="21"/>
          <ac:graphicFrameMkLst>
            <pc:docMk/>
            <pc:sldMk cId="2920931103" sldId="334"/>
            <ac:graphicFrameMk id="15" creationId="{380A0900-A91B-D068-8799-A48B3C590C3D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09-26T06:58:31.915" v="3053" actId="14100"/>
          <ac:graphicFrameMkLst>
            <pc:docMk/>
            <pc:sldMk cId="2920931103" sldId="334"/>
            <ac:graphicFrameMk id="17" creationId="{389033D0-87B2-85DC-4172-9BECB081EF6B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09-26T06:58:16.325" v="3049" actId="14734"/>
          <ac:graphicFrameMkLst>
            <pc:docMk/>
            <pc:sldMk cId="2920931103" sldId="334"/>
            <ac:graphicFrameMk id="18" creationId="{580B4D42-D3E6-C413-C92B-AD8FA672C5F5}"/>
          </ac:graphicFrameMkLst>
        </pc:graphicFrameChg>
      </pc:sldChg>
      <pc:sldChg chg="addSp delSp modSp del mod">
        <pc:chgData name="Maja Bugarija" userId="d9ee605c-3244-4b88-a933-747cb038d155" providerId="ADAL" clId="{8AEC1882-D283-41CC-85D1-7CC0734AA588}" dt="2024-10-02T08:12:41.413" v="5727" actId="2696"/>
        <pc:sldMkLst>
          <pc:docMk/>
          <pc:sldMk cId="4201918549" sldId="336"/>
        </pc:sldMkLst>
        <pc:spChg chg="mod">
          <ac:chgData name="Maja Bugarija" userId="d9ee605c-3244-4b88-a933-747cb038d155" providerId="ADAL" clId="{8AEC1882-D283-41CC-85D1-7CC0734AA588}" dt="2024-09-26T06:53:45.797" v="3016" actId="20577"/>
          <ac:spMkLst>
            <pc:docMk/>
            <pc:sldMk cId="4201918549" sldId="336"/>
            <ac:spMk id="6" creationId="{00000000-0000-0000-0000-000000000000}"/>
          </ac:spMkLst>
        </pc:spChg>
        <pc:graphicFrameChg chg="del">
          <ac:chgData name="Maja Bugarija" userId="d9ee605c-3244-4b88-a933-747cb038d155" providerId="ADAL" clId="{8AEC1882-D283-41CC-85D1-7CC0734AA588}" dt="2024-09-26T06:48:30.867" v="2956" actId="21"/>
          <ac:graphicFrameMkLst>
            <pc:docMk/>
            <pc:sldMk cId="4201918549" sldId="336"/>
            <ac:graphicFrameMk id="2" creationId="{E36E9BED-7581-454B-BF8B-3C95A570C5FA}"/>
          </ac:graphicFrameMkLst>
        </pc:graphicFrameChg>
        <pc:graphicFrameChg chg="del">
          <ac:chgData name="Maja Bugarija" userId="d9ee605c-3244-4b88-a933-747cb038d155" providerId="ADAL" clId="{8AEC1882-D283-41CC-85D1-7CC0734AA588}" dt="2024-09-26T06:48:26.929" v="2955" actId="21"/>
          <ac:graphicFrameMkLst>
            <pc:docMk/>
            <pc:sldMk cId="4201918549" sldId="336"/>
            <ac:graphicFrameMk id="3" creationId="{AF7DB116-9415-4B2C-BB99-2CFCDBEF4052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09-26T06:58:45.982" v="3054" actId="14734"/>
          <ac:graphicFrameMkLst>
            <pc:docMk/>
            <pc:sldMk cId="4201918549" sldId="336"/>
            <ac:graphicFrameMk id="4" creationId="{00DFFF1B-E5C1-5C33-1F38-5E00962D1825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09-26T06:58:49.343" v="3055" actId="14734"/>
          <ac:graphicFrameMkLst>
            <pc:docMk/>
            <pc:sldMk cId="4201918549" sldId="336"/>
            <ac:graphicFrameMk id="5" creationId="{56A04E09-A619-D53E-16BF-D6A323ECFFE9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09-26T07:22:00.808" v="3196" actId="14100"/>
          <ac:graphicFrameMkLst>
            <pc:docMk/>
            <pc:sldMk cId="4201918549" sldId="336"/>
            <ac:graphicFrameMk id="8" creationId="{7310AEC6-0151-FB0D-D888-C60964F41BAB}"/>
          </ac:graphicFrameMkLst>
        </pc:graphicFrameChg>
      </pc:sldChg>
      <pc:sldChg chg="addSp delSp modSp del mod">
        <pc:chgData name="Maja Bugarija" userId="d9ee605c-3244-4b88-a933-747cb038d155" providerId="ADAL" clId="{8AEC1882-D283-41CC-85D1-7CC0734AA588}" dt="2024-10-02T07:49:52.734" v="5373" actId="2696"/>
        <pc:sldMkLst>
          <pc:docMk/>
          <pc:sldMk cId="3600648485" sldId="337"/>
        </pc:sldMkLst>
        <pc:spChg chg="mod">
          <ac:chgData name="Maja Bugarija" userId="d9ee605c-3244-4b88-a933-747cb038d155" providerId="ADAL" clId="{8AEC1882-D283-41CC-85D1-7CC0734AA588}" dt="2024-09-26T06:56:36.162" v="3042" actId="20577"/>
          <ac:spMkLst>
            <pc:docMk/>
            <pc:sldMk cId="3600648485" sldId="337"/>
            <ac:spMk id="6" creationId="{00000000-0000-0000-0000-000000000000}"/>
          </ac:spMkLst>
        </pc:spChg>
        <pc:graphicFrameChg chg="del">
          <ac:chgData name="Maja Bugarija" userId="d9ee605c-3244-4b88-a933-747cb038d155" providerId="ADAL" clId="{8AEC1882-D283-41CC-85D1-7CC0734AA588}" dt="2024-09-26T06:53:29.355" v="3010" actId="21"/>
          <ac:graphicFrameMkLst>
            <pc:docMk/>
            <pc:sldMk cId="3600648485" sldId="337"/>
            <ac:graphicFrameMk id="2" creationId="{17E728D1-DCAB-4674-939B-EA029BFC6B20}"/>
          </ac:graphicFrameMkLst>
        </pc:graphicFrameChg>
        <pc:graphicFrameChg chg="mod modGraphic">
          <ac:chgData name="Maja Bugarija" userId="d9ee605c-3244-4b88-a933-747cb038d155" providerId="ADAL" clId="{8AEC1882-D283-41CC-85D1-7CC0734AA588}" dt="2024-09-26T06:56:27.930" v="3041" actId="14100"/>
          <ac:graphicFrameMkLst>
            <pc:docMk/>
            <pc:sldMk cId="3600648485" sldId="337"/>
            <ac:graphicFrameMk id="3" creationId="{E69EEE27-1FA0-4C4E-A8DD-7DE760E830EF}"/>
          </ac:graphicFrameMkLst>
        </pc:graphicFrameChg>
        <pc:graphicFrameChg chg="add mod modGraphic">
          <ac:chgData name="Maja Bugarija" userId="d9ee605c-3244-4b88-a933-747cb038d155" providerId="ADAL" clId="{8AEC1882-D283-41CC-85D1-7CC0734AA588}" dt="2024-09-26T06:57:32.554" v="3046" actId="113"/>
          <ac:graphicFrameMkLst>
            <pc:docMk/>
            <pc:sldMk cId="3600648485" sldId="337"/>
            <ac:graphicFrameMk id="4" creationId="{341ABBFD-C4BF-1D23-88FA-598D9201D457}"/>
          </ac:graphicFrameMkLst>
        </pc:graphicFrameChg>
      </pc:sldChg>
      <pc:sldChg chg="addSp delSp modSp mod setBg">
        <pc:chgData name="Maja Bugarija" userId="d9ee605c-3244-4b88-a933-747cb038d155" providerId="ADAL" clId="{8AEC1882-D283-41CC-85D1-7CC0734AA588}" dt="2024-10-04T09:52:57.707" v="7076" actId="208"/>
        <pc:sldMkLst>
          <pc:docMk/>
          <pc:sldMk cId="2542640617" sldId="338"/>
        </pc:sldMkLst>
        <pc:spChg chg="add del mod">
          <ac:chgData name="Maja Bugarija" userId="d9ee605c-3244-4b88-a933-747cb038d155" providerId="ADAL" clId="{8AEC1882-D283-41CC-85D1-7CC0734AA588}" dt="2024-10-01T13:26:10.709" v="4091" actId="21"/>
          <ac:spMkLst>
            <pc:docMk/>
            <pc:sldMk cId="2542640617" sldId="338"/>
            <ac:spMk id="2" creationId="{00000000-0000-0000-0000-000000000000}"/>
          </ac:spMkLst>
        </pc:spChg>
        <pc:spChg chg="mod">
          <ac:chgData name="Maja Bugarija" userId="d9ee605c-3244-4b88-a933-747cb038d155" providerId="ADAL" clId="{8AEC1882-D283-41CC-85D1-7CC0734AA588}" dt="2024-10-04T09:52:57.707" v="7076" actId="208"/>
          <ac:spMkLst>
            <pc:docMk/>
            <pc:sldMk cId="2542640617" sldId="338"/>
            <ac:spMk id="3" creationId="{1D2B9190-5D88-483B-B341-F06E033CA32C}"/>
          </ac:spMkLst>
        </pc:spChg>
        <pc:spChg chg="add del mod">
          <ac:chgData name="Maja Bugarija" userId="d9ee605c-3244-4b88-a933-747cb038d155" providerId="ADAL" clId="{8AEC1882-D283-41CC-85D1-7CC0734AA588}" dt="2024-10-01T13:26:13.178" v="4092" actId="21"/>
          <ac:spMkLst>
            <pc:docMk/>
            <pc:sldMk cId="2542640617" sldId="338"/>
            <ac:spMk id="6" creationId="{A884A421-0EE4-1F53-BE7E-FBD52F680EB1}"/>
          </ac:spMkLst>
        </pc:spChg>
        <pc:spChg chg="mod">
          <ac:chgData name="Maja Bugarija" userId="d9ee605c-3244-4b88-a933-747cb038d155" providerId="ADAL" clId="{8AEC1882-D283-41CC-85D1-7CC0734AA588}" dt="2024-10-04T09:52:49.483" v="7074" actId="208"/>
          <ac:spMkLst>
            <pc:docMk/>
            <pc:sldMk cId="2542640617" sldId="338"/>
            <ac:spMk id="11" creationId="{00000000-0000-0000-0000-000000000000}"/>
          </ac:spMkLst>
        </pc:spChg>
        <pc:graphicFrameChg chg="mod">
          <ac:chgData name="Maja Bugarija" userId="d9ee605c-3244-4b88-a933-747cb038d155" providerId="ADAL" clId="{8AEC1882-D283-41CC-85D1-7CC0734AA588}" dt="2024-10-04T09:52:33.644" v="7073" actId="208"/>
          <ac:graphicFrameMkLst>
            <pc:docMk/>
            <pc:sldMk cId="2542640617" sldId="338"/>
            <ac:graphicFrameMk id="4" creationId="{00000000-0000-0000-0000-000000000000}"/>
          </ac:graphicFrameMkLst>
        </pc:graphicFrameChg>
      </pc:sldChg>
      <pc:sldChg chg="modSp del mod">
        <pc:chgData name="Maja Bugarija" userId="d9ee605c-3244-4b88-a933-747cb038d155" providerId="ADAL" clId="{8AEC1882-D283-41CC-85D1-7CC0734AA588}" dt="2024-10-01T12:59:45.114" v="3571" actId="2696"/>
        <pc:sldMkLst>
          <pc:docMk/>
          <pc:sldMk cId="3894962823" sldId="340"/>
        </pc:sldMkLst>
        <pc:spChg chg="mod">
          <ac:chgData name="Maja Bugarija" userId="d9ee605c-3244-4b88-a933-747cb038d155" providerId="ADAL" clId="{8AEC1882-D283-41CC-85D1-7CC0734AA588}" dt="2024-09-26T05:36:20.991" v="2901" actId="20577"/>
          <ac:spMkLst>
            <pc:docMk/>
            <pc:sldMk cId="3894962823" sldId="340"/>
            <ac:spMk id="3" creationId="{FE2338D2-9DFB-47A3-B6D9-2138B3D223FD}"/>
          </ac:spMkLst>
        </pc:spChg>
      </pc:sldChg>
      <pc:sldChg chg="modSp del mod">
        <pc:chgData name="Maja Bugarija" userId="d9ee605c-3244-4b88-a933-747cb038d155" providerId="ADAL" clId="{8AEC1882-D283-41CC-85D1-7CC0734AA588}" dt="2024-10-02T07:30:00.745" v="4909" actId="2696"/>
        <pc:sldMkLst>
          <pc:docMk/>
          <pc:sldMk cId="3882846962" sldId="341"/>
        </pc:sldMkLst>
        <pc:spChg chg="mod">
          <ac:chgData name="Maja Bugarija" userId="d9ee605c-3244-4b88-a933-747cb038d155" providerId="ADAL" clId="{8AEC1882-D283-41CC-85D1-7CC0734AA588}" dt="2024-09-25T11:41:37.696" v="1318" actId="20577"/>
          <ac:spMkLst>
            <pc:docMk/>
            <pc:sldMk cId="3882846962" sldId="341"/>
            <ac:spMk id="3" creationId="{E5F2CA69-BE1A-4630-BCB5-B7706DA29CA5}"/>
          </ac:spMkLst>
        </pc:spChg>
        <pc:spChg chg="mod">
          <ac:chgData name="Maja Bugarija" userId="d9ee605c-3244-4b88-a933-747cb038d155" providerId="ADAL" clId="{8AEC1882-D283-41CC-85D1-7CC0734AA588}" dt="2024-09-25T11:37:52.488" v="1297" actId="20577"/>
          <ac:spMkLst>
            <pc:docMk/>
            <pc:sldMk cId="3882846962" sldId="341"/>
            <ac:spMk id="4" creationId="{6EC03AB8-EB84-4D5E-9631-EFB55DE74DF1}"/>
          </ac:spMkLst>
        </pc:spChg>
      </pc:sldChg>
      <pc:sldChg chg="addSp delSp modSp mod modClrScheme chgLayout">
        <pc:chgData name="Maja Bugarija" userId="d9ee605c-3244-4b88-a933-747cb038d155" providerId="ADAL" clId="{8AEC1882-D283-41CC-85D1-7CC0734AA588}" dt="2024-10-02T10:59:22.091" v="6285" actId="14100"/>
        <pc:sldMkLst>
          <pc:docMk/>
          <pc:sldMk cId="3590746485" sldId="342"/>
        </pc:sldMkLst>
        <pc:spChg chg="add del mod ord">
          <ac:chgData name="Maja Bugarija" userId="d9ee605c-3244-4b88-a933-747cb038d155" providerId="ADAL" clId="{8AEC1882-D283-41CC-85D1-7CC0734AA588}" dt="2024-10-01T13:37:29.209" v="4182" actId="21"/>
          <ac:spMkLst>
            <pc:docMk/>
            <pc:sldMk cId="3590746485" sldId="342"/>
            <ac:spMk id="2" creationId="{DF6C33C7-45E4-8B3A-1DF0-1F9884170648}"/>
          </ac:spMkLst>
        </pc:spChg>
        <pc:spChg chg="add mod ord">
          <ac:chgData name="Maja Bugarija" userId="d9ee605c-3244-4b88-a933-747cb038d155" providerId="ADAL" clId="{8AEC1882-D283-41CC-85D1-7CC0734AA588}" dt="2024-10-02T10:59:22.091" v="6285" actId="14100"/>
          <ac:spMkLst>
            <pc:docMk/>
            <pc:sldMk cId="3590746485" sldId="342"/>
            <ac:spMk id="3" creationId="{0D58D851-7C0D-9CB9-A360-D61FA9EB482B}"/>
          </ac:spMkLst>
        </pc:spChg>
        <pc:spChg chg="add del mod">
          <ac:chgData name="Maja Bugarija" userId="d9ee605c-3244-4b88-a933-747cb038d155" providerId="ADAL" clId="{8AEC1882-D283-41CC-85D1-7CC0734AA588}" dt="2024-10-02T10:59:16.228" v="6284" actId="1076"/>
          <ac:spMkLst>
            <pc:docMk/>
            <pc:sldMk cId="3590746485" sldId="342"/>
            <ac:spMk id="4" creationId="{CFDCE396-4EB8-8CDF-674A-829B6E985871}"/>
          </ac:spMkLst>
        </pc:spChg>
        <pc:graphicFrameChg chg="add mod">
          <ac:chgData name="Maja Bugarija" userId="d9ee605c-3244-4b88-a933-747cb038d155" providerId="ADAL" clId="{8AEC1882-D283-41CC-85D1-7CC0734AA588}" dt="2024-10-02T10:58:54.146" v="6274" actId="115"/>
          <ac:graphicFrameMkLst>
            <pc:docMk/>
            <pc:sldMk cId="3590746485" sldId="342"/>
            <ac:graphicFrameMk id="5" creationId="{6EEEE330-BB32-2091-2001-9DD832F350A4}"/>
          </ac:graphicFrameMkLst>
        </pc:graphicFrameChg>
        <pc:graphicFrameChg chg="mod ord">
          <ac:chgData name="Maja Bugarija" userId="d9ee605c-3244-4b88-a933-747cb038d155" providerId="ADAL" clId="{8AEC1882-D283-41CC-85D1-7CC0734AA588}" dt="2024-10-01T13:29:47.415" v="4135" actId="700"/>
          <ac:graphicFrameMkLst>
            <pc:docMk/>
            <pc:sldMk cId="3590746485" sldId="342"/>
            <ac:graphicFrameMk id="6" creationId="{4761C2A1-A730-47FB-8005-175FA1B60755}"/>
          </ac:graphicFrameMkLst>
        </pc:graphicFrameChg>
        <pc:graphicFrameChg chg="add del mod">
          <ac:chgData name="Maja Bugarija" userId="d9ee605c-3244-4b88-a933-747cb038d155" providerId="ADAL" clId="{8AEC1882-D283-41CC-85D1-7CC0734AA588}" dt="2024-10-02T10:50:20.729" v="6180" actId="21"/>
          <ac:graphicFrameMkLst>
            <pc:docMk/>
            <pc:sldMk cId="3590746485" sldId="342"/>
            <ac:graphicFrameMk id="11" creationId="{1C468783-52A8-4792-87BB-0F328DFAD6C4}"/>
          </ac:graphicFrameMkLst>
        </pc:graphicFrameChg>
      </pc:sldChg>
      <pc:sldChg chg="modSp del mod">
        <pc:chgData name="Maja Bugarija" userId="d9ee605c-3244-4b88-a933-747cb038d155" providerId="ADAL" clId="{8AEC1882-D283-41CC-85D1-7CC0734AA588}" dt="2024-10-02T07:30:05.996" v="4910" actId="2696"/>
        <pc:sldMkLst>
          <pc:docMk/>
          <pc:sldMk cId="1852431122" sldId="351"/>
        </pc:sldMkLst>
        <pc:spChg chg="mod">
          <ac:chgData name="Maja Bugarija" userId="d9ee605c-3244-4b88-a933-747cb038d155" providerId="ADAL" clId="{8AEC1882-D283-41CC-85D1-7CC0734AA588}" dt="2024-09-25T11:46:11.853" v="1335" actId="20577"/>
          <ac:spMkLst>
            <pc:docMk/>
            <pc:sldMk cId="1852431122" sldId="351"/>
            <ac:spMk id="5" creationId="{19C06A73-3A5C-474A-9856-B9E76C9EC941}"/>
          </ac:spMkLst>
        </pc:spChg>
        <pc:graphicFrameChg chg="mod">
          <ac:chgData name="Maja Bugarija" userId="d9ee605c-3244-4b88-a933-747cb038d155" providerId="ADAL" clId="{8AEC1882-D283-41CC-85D1-7CC0734AA588}" dt="2024-09-25T11:45:36.494" v="1334" actId="20577"/>
          <ac:graphicFrameMkLst>
            <pc:docMk/>
            <pc:sldMk cId="1852431122" sldId="351"/>
            <ac:graphicFrameMk id="4" creationId="{8869AF87-4924-43E3-8B50-810C6482E26F}"/>
          </ac:graphicFrameMkLst>
        </pc:graphicFrameChg>
      </pc:sldChg>
      <pc:sldChg chg="addSp delSp modSp new del mod modClrScheme chgLayout">
        <pc:chgData name="Maja Bugarija" userId="d9ee605c-3244-4b88-a933-747cb038d155" providerId="ADAL" clId="{8AEC1882-D283-41CC-85D1-7CC0734AA588}" dt="2024-10-01T13:15:40.760" v="3716" actId="2696"/>
        <pc:sldMkLst>
          <pc:docMk/>
          <pc:sldMk cId="3140059869" sldId="352"/>
        </pc:sldMkLst>
        <pc:spChg chg="del mod ord">
          <ac:chgData name="Maja Bugarija" userId="d9ee605c-3244-4b88-a933-747cb038d155" providerId="ADAL" clId="{8AEC1882-D283-41CC-85D1-7CC0734AA588}" dt="2024-10-01T13:04:55.013" v="3593" actId="700"/>
          <ac:spMkLst>
            <pc:docMk/>
            <pc:sldMk cId="3140059869" sldId="352"/>
            <ac:spMk id="2" creationId="{82764B8C-764F-DA65-72AC-D718DFC7F8E8}"/>
          </ac:spMkLst>
        </pc:spChg>
        <pc:spChg chg="add mod">
          <ac:chgData name="Maja Bugarija" userId="d9ee605c-3244-4b88-a933-747cb038d155" providerId="ADAL" clId="{8AEC1882-D283-41CC-85D1-7CC0734AA588}" dt="2024-10-01T13:04:12.467" v="3590" actId="1076"/>
          <ac:spMkLst>
            <pc:docMk/>
            <pc:sldMk cId="3140059869" sldId="352"/>
            <ac:spMk id="4" creationId="{EE0CD6BE-57F4-9F6B-9273-DF41A9B8A721}"/>
          </ac:spMkLst>
        </pc:spChg>
        <pc:spChg chg="add mod">
          <ac:chgData name="Maja Bugarija" userId="d9ee605c-3244-4b88-a933-747cb038d155" providerId="ADAL" clId="{8AEC1882-D283-41CC-85D1-7CC0734AA588}" dt="2024-10-01T13:04:22.880" v="3592" actId="1076"/>
          <ac:spMkLst>
            <pc:docMk/>
            <pc:sldMk cId="3140059869" sldId="352"/>
            <ac:spMk id="5" creationId="{A8397ED8-0F12-2AC2-820F-AD629EF7F76B}"/>
          </ac:spMkLst>
        </pc:spChg>
        <pc:spChg chg="add del mod ord">
          <ac:chgData name="Maja Bugarija" userId="d9ee605c-3244-4b88-a933-747cb038d155" providerId="ADAL" clId="{8AEC1882-D283-41CC-85D1-7CC0734AA588}" dt="2024-10-01T13:05:17.344" v="3597" actId="21"/>
          <ac:spMkLst>
            <pc:docMk/>
            <pc:sldMk cId="3140059869" sldId="352"/>
            <ac:spMk id="6" creationId="{75BC15C7-5528-6677-628C-C7730E6DE7AF}"/>
          </ac:spMkLst>
        </pc:spChg>
        <pc:spChg chg="add mod ord">
          <ac:chgData name="Maja Bugarija" userId="d9ee605c-3244-4b88-a933-747cb038d155" providerId="ADAL" clId="{8AEC1882-D283-41CC-85D1-7CC0734AA588}" dt="2024-10-01T13:12:12.552" v="3678" actId="27636"/>
          <ac:spMkLst>
            <pc:docMk/>
            <pc:sldMk cId="3140059869" sldId="352"/>
            <ac:spMk id="7" creationId="{A84E4197-1251-15FA-C029-1DFA81887A14}"/>
          </ac:spMkLst>
        </pc:spChg>
        <pc:spChg chg="add mod ord">
          <ac:chgData name="Maja Bugarija" userId="d9ee605c-3244-4b88-a933-747cb038d155" providerId="ADAL" clId="{8AEC1882-D283-41CC-85D1-7CC0734AA588}" dt="2024-10-01T13:12:16.288" v="3680" actId="255"/>
          <ac:spMkLst>
            <pc:docMk/>
            <pc:sldMk cId="3140059869" sldId="352"/>
            <ac:spMk id="8" creationId="{9348DEA7-640E-FBCD-2013-D6DE77CF96FE}"/>
          </ac:spMkLst>
        </pc:spChg>
        <pc:picChg chg="add mod">
          <ac:chgData name="Maja Bugarija" userId="d9ee605c-3244-4b88-a933-747cb038d155" providerId="ADAL" clId="{8AEC1882-D283-41CC-85D1-7CC0734AA588}" dt="2024-10-01T13:03:55.509" v="3588" actId="1076"/>
          <ac:picMkLst>
            <pc:docMk/>
            <pc:sldMk cId="3140059869" sldId="352"/>
            <ac:picMk id="3" creationId="{35715C34-1DD9-16CB-DC86-F89600873EA8}"/>
          </ac:picMkLst>
        </pc:picChg>
      </pc:sldChg>
      <pc:sldChg chg="del">
        <pc:chgData name="Maja Bugarija" userId="d9ee605c-3244-4b88-a933-747cb038d155" providerId="ADAL" clId="{8AEC1882-D283-41CC-85D1-7CC0734AA588}" dt="2024-10-01T13:12:56.139" v="3681" actId="2696"/>
        <pc:sldMkLst>
          <pc:docMk/>
          <pc:sldMk cId="266393370" sldId="353"/>
        </pc:sldMkLst>
      </pc:sldChg>
      <pc:sldChg chg="addSp delSp modSp add mod ord modClrScheme chgLayout">
        <pc:chgData name="Maja Bugarija" userId="d9ee605c-3244-4b88-a933-747cb038d155" providerId="ADAL" clId="{8AEC1882-D283-41CC-85D1-7CC0734AA588}" dt="2024-10-04T11:00:38.332" v="7120" actId="20577"/>
        <pc:sldMkLst>
          <pc:docMk/>
          <pc:sldMk cId="2530699299" sldId="353"/>
        </pc:sldMkLst>
        <pc:spChg chg="add mod">
          <ac:chgData name="Maja Bugarija" userId="d9ee605c-3244-4b88-a933-747cb038d155" providerId="ADAL" clId="{8AEC1882-D283-41CC-85D1-7CC0734AA588}" dt="2024-10-02T07:20:33.677" v="4683"/>
          <ac:spMkLst>
            <pc:docMk/>
            <pc:sldMk cId="2530699299" sldId="353"/>
            <ac:spMk id="2" creationId="{5C68E98E-C3AB-970F-5D01-4593709D93E9}"/>
          </ac:spMkLst>
        </pc:spChg>
        <pc:spChg chg="add del mod ord">
          <ac:chgData name="Maja Bugarija" userId="d9ee605c-3244-4b88-a933-747cb038d155" providerId="ADAL" clId="{8AEC1882-D283-41CC-85D1-7CC0734AA588}" dt="2024-10-01T13:13:28.654" v="3687" actId="700"/>
          <ac:spMkLst>
            <pc:docMk/>
            <pc:sldMk cId="2530699299" sldId="353"/>
            <ac:spMk id="3" creationId="{359EDD90-0D4A-D8AC-96AE-752AE5D03A79}"/>
          </ac:spMkLst>
        </pc:spChg>
        <pc:spChg chg="add del mod ord">
          <ac:chgData name="Maja Bugarija" userId="d9ee605c-3244-4b88-a933-747cb038d155" providerId="ADAL" clId="{8AEC1882-D283-41CC-85D1-7CC0734AA588}" dt="2024-10-01T13:13:32.094" v="3688" actId="21"/>
          <ac:spMkLst>
            <pc:docMk/>
            <pc:sldMk cId="2530699299" sldId="353"/>
            <ac:spMk id="4" creationId="{9E5861B0-1B36-92E5-B7D6-EA33FB1FD80E}"/>
          </ac:spMkLst>
        </pc:spChg>
        <pc:spChg chg="add del mod ord">
          <ac:chgData name="Maja Bugarija" userId="d9ee605c-3244-4b88-a933-747cb038d155" providerId="ADAL" clId="{8AEC1882-D283-41CC-85D1-7CC0734AA588}" dt="2024-10-01T13:13:35.796" v="3689" actId="21"/>
          <ac:spMkLst>
            <pc:docMk/>
            <pc:sldMk cId="2530699299" sldId="353"/>
            <ac:spMk id="5" creationId="{578CAF51-3FA9-CABD-CD56-EA6F3B0BFFAD}"/>
          </ac:spMkLst>
        </pc:spChg>
        <pc:spChg chg="add mod ord">
          <ac:chgData name="Maja Bugarija" userId="d9ee605c-3244-4b88-a933-747cb038d155" providerId="ADAL" clId="{8AEC1882-D283-41CC-85D1-7CC0734AA588}" dt="2024-10-04T10:54:07.504" v="7112" actId="20577"/>
          <ac:spMkLst>
            <pc:docMk/>
            <pc:sldMk cId="2530699299" sldId="353"/>
            <ac:spMk id="9" creationId="{B9507912-0039-F3D5-1D1D-3FAD39B536C8}"/>
          </ac:spMkLst>
        </pc:spChg>
        <pc:spChg chg="add del mod ord">
          <ac:chgData name="Maja Bugarija" userId="d9ee605c-3244-4b88-a933-747cb038d155" providerId="ADAL" clId="{8AEC1882-D283-41CC-85D1-7CC0734AA588}" dt="2024-10-01T13:13:39.671" v="3690" actId="21"/>
          <ac:spMkLst>
            <pc:docMk/>
            <pc:sldMk cId="2530699299" sldId="353"/>
            <ac:spMk id="10" creationId="{0E2D1A21-F903-5268-12E0-4CC2443EDDC5}"/>
          </ac:spMkLst>
        </pc:spChg>
        <pc:spChg chg="add del mod ord">
          <ac:chgData name="Maja Bugarija" userId="d9ee605c-3244-4b88-a933-747cb038d155" providerId="ADAL" clId="{8AEC1882-D283-41CC-85D1-7CC0734AA588}" dt="2024-10-01T13:14:28.367" v="3704"/>
          <ac:spMkLst>
            <pc:docMk/>
            <pc:sldMk cId="2530699299" sldId="353"/>
            <ac:spMk id="12" creationId="{E7D09F6E-5414-C4F4-114A-1674CEAF329A}"/>
          </ac:spMkLst>
        </pc:spChg>
        <pc:spChg chg="add mod">
          <ac:chgData name="Maja Bugarija" userId="d9ee605c-3244-4b88-a933-747cb038d155" providerId="ADAL" clId="{8AEC1882-D283-41CC-85D1-7CC0734AA588}" dt="2024-10-04T11:00:38.332" v="7120" actId="20577"/>
          <ac:spMkLst>
            <pc:docMk/>
            <pc:sldMk cId="2530699299" sldId="353"/>
            <ac:spMk id="13" creationId="{82012113-CAD4-8A49-3703-7EDC4E775EB6}"/>
          </ac:spMkLst>
        </pc:spChg>
        <pc:graphicFrameChg chg="del">
          <ac:chgData name="Maja Bugarija" userId="d9ee605c-3244-4b88-a933-747cb038d155" providerId="ADAL" clId="{8AEC1882-D283-41CC-85D1-7CC0734AA588}" dt="2024-10-01T13:13:25.039" v="3686" actId="21"/>
          <ac:graphicFrameMkLst>
            <pc:docMk/>
            <pc:sldMk cId="2530699299" sldId="353"/>
            <ac:graphicFrameMk id="6" creationId="{4761C2A1-A730-47FB-8005-175FA1B60755}"/>
          </ac:graphicFrameMkLst>
        </pc:graphicFrameChg>
        <pc:graphicFrameChg chg="del">
          <ac:chgData name="Maja Bugarija" userId="d9ee605c-3244-4b88-a933-747cb038d155" providerId="ADAL" clId="{8AEC1882-D283-41CC-85D1-7CC0734AA588}" dt="2024-10-01T13:13:22.697" v="3685" actId="21"/>
          <ac:graphicFrameMkLst>
            <pc:docMk/>
            <pc:sldMk cId="2530699299" sldId="353"/>
            <ac:graphicFrameMk id="11" creationId="{1C468783-52A8-4792-87BB-0F328DFAD6C4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406971405801997"/>
          <c:y val="9.754574016635342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explosion val="7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</a:t>
                    </a:r>
                    <a:fld id="{680BEC3A-A026-406D-93A5-C6452EF698A6}" type="VALUE">
                      <a:rPr lang="en-US" baseline="0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[VRIJEDNOST]</a:t>
                    </a:fld>
                    <a:r>
                      <a:rPr lang="en-US" baseline="0" dirty="0"/>
                      <a:t>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</a:t>
                    </a:r>
                    <a:fld id="{93D10930-8C07-46A1-9945-0824CC4FB007}" type="VALUE">
                      <a:rPr lang="en-US" baseline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[VRIJEDNOST]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22940625.300000001</c:v>
                </c:pt>
                <c:pt idx="1">
                  <c:v>56447769.450000003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7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251756757608415"/>
          <c:y val="0.12922097500625837"/>
          <c:w val="0.46441311016096898"/>
          <c:h val="0.58973600634918744"/>
        </c:manualLayout>
      </c:layout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9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0.14199999999999999</c:v>
                </c:pt>
                <c:pt idx="1">
                  <c:v>0.51200000000000001</c:v>
                </c:pt>
                <c:pt idx="2">
                  <c:v>2.4E-2</c:v>
                </c:pt>
                <c:pt idx="3">
                  <c:v>4.1000000000000002E-2</c:v>
                </c:pt>
                <c:pt idx="4">
                  <c:v>2.8000000000000001E-2</c:v>
                </c:pt>
                <c:pt idx="5">
                  <c:v>0.23300000000000001</c:v>
                </c:pt>
                <c:pt idx="6">
                  <c:v>2.7999999999999998E-4</c:v>
                </c:pt>
                <c:pt idx="7">
                  <c:v>1E-4</c:v>
                </c:pt>
                <c:pt idx="8">
                  <c:v>1.9599999999999999E-2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A1-4A5B-88A1-9172F6C296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243136153328803"/>
          <c:y val="6.9070015484886782E-2"/>
          <c:w val="0.3418833224943707"/>
          <c:h val="0.73736414908147463"/>
        </c:manualLayout>
      </c:layout>
      <c:overlay val="0"/>
      <c:txPr>
        <a:bodyPr/>
        <a:lstStyle/>
        <a:p>
          <a:pPr rtl="0">
            <a:defRPr sz="800">
              <a:latin typeface="Arial" pitchFamily="34" charset="0"/>
              <a:cs typeface="Arial" pitchFamily="34" charset="0"/>
            </a:defRPr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878512534009015"/>
          <c:y val="7.1795356975726865E-2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92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11303232.060000001</c:v>
                </c:pt>
                <c:pt idx="1">
                  <c:v>8717640.9600000009</c:v>
                </c:pt>
                <c:pt idx="2">
                  <c:v>1904088.55</c:v>
                </c:pt>
                <c:pt idx="3">
                  <c:v>574714.77</c:v>
                </c:pt>
                <c:pt idx="4">
                  <c:v>1500</c:v>
                </c:pt>
                <c:pt idx="5" formatCode="General">
                  <c:v>0</c:v>
                </c:pt>
                <c:pt idx="6">
                  <c:v>2675.83</c:v>
                </c:pt>
                <c:pt idx="7">
                  <c:v>470.6</c:v>
                </c:pt>
                <c:pt idx="8" formatCode="General">
                  <c:v>436302.53</c:v>
                </c:pt>
                <c:pt idx="9">
                  <c:v>4013327.48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A1-41BC-8A6F-348AD32F737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92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 formatCode="General">
                  <c:v>0</c:v>
                </c:pt>
                <c:pt idx="1">
                  <c:v>31893346.609999999</c:v>
                </c:pt>
                <c:pt idx="2">
                  <c:v>7901.45</c:v>
                </c:pt>
                <c:pt idx="3">
                  <c:v>2700490.08</c:v>
                </c:pt>
                <c:pt idx="4">
                  <c:v>2198646.62</c:v>
                </c:pt>
                <c:pt idx="5">
                  <c:v>18503150.059999999</c:v>
                </c:pt>
                <c:pt idx="6">
                  <c:v>20016.490000000002</c:v>
                </c:pt>
                <c:pt idx="7">
                  <c:v>1582.79</c:v>
                </c:pt>
                <c:pt idx="8">
                  <c:v>1122635.3500000001</c:v>
                </c:pt>
                <c:pt idx="9">
                  <c:v>364450.07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A1-41BC-8A6F-348AD32F7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8256"/>
        <c:axId val="1884544992"/>
      </c:barChart>
      <c:catAx>
        <c:axId val="1884548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4992"/>
        <c:crosses val="autoZero"/>
        <c:auto val="1"/>
        <c:lblAlgn val="ctr"/>
        <c:lblOffset val="100"/>
        <c:noMultiLvlLbl val="0"/>
      </c:catAx>
      <c:valAx>
        <c:axId val="1884544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sz="1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:r>
                  <a:rPr lang="hr-HR" sz="1000" b="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mil</a:t>
                </a:r>
                <a:r>
                  <a:rPr lang="hr-HR" sz="1000" b="0" dirty="0">
                    <a:latin typeface="Arial" panose="020B0604020202020204" pitchFamily="34" charset="0"/>
                    <a:cs typeface="Arial" panose="020B0604020202020204" pitchFamily="34" charset="0"/>
                  </a:rPr>
                  <a:t>. eura)</a:t>
                </a:r>
              </a:p>
            </c:rich>
          </c:tx>
          <c:layout>
            <c:manualLayout>
              <c:xMode val="edge"/>
              <c:yMode val="edge"/>
              <c:x val="5.2875189515877795E-2"/>
              <c:y val="0.907094956153736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825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797539928139731"/>
          <c:y val="0.94231927404423299"/>
          <c:w val="0.84296065338844006"/>
          <c:h val="5.50967466276017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6038637834420359E-2"/>
          <c:y val="0.14100287581210252"/>
          <c:w val="0.90768119313250961"/>
          <c:h val="0.4227181361162297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6BBE-4D90-92DB-55356B890B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BE-4D90-92DB-55356B890B1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259A-4963-B31E-2E8F5647B99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259A-4963-B31E-2E8F5647B99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259A-4963-B31E-2E8F5647B99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259A-4963-B31E-2E8F5647B99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259A-4963-B31E-2E8F5647B99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259A-4963-B31E-2E8F5647B99C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BE-4D90-92DB-55356B890B16}"/>
              </c:ext>
            </c:extLst>
          </c:dPt>
          <c:dLbls>
            <c:dLbl>
              <c:idx val="0"/>
              <c:layout>
                <c:manualLayout>
                  <c:x val="2.3671488940382145E-2"/>
                  <c:y val="-3.299856677091095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BBE-4D90-92DB-55356B890B16}"/>
                </c:ext>
              </c:extLst>
            </c:dLbl>
            <c:dLbl>
              <c:idx val="1"/>
              <c:layout>
                <c:manualLayout>
                  <c:x val="-1.6570042258267543E-2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BBE-4D90-92DB-55356B890B16}"/>
                </c:ext>
              </c:extLst>
            </c:dLbl>
            <c:dLbl>
              <c:idx val="2"/>
              <c:layout>
                <c:manualLayout>
                  <c:x val="-6.6280169033070005E-2"/>
                  <c:y val="-1.979914006254658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59A-4963-B31E-2E8F5647B99C}"/>
                </c:ext>
              </c:extLst>
            </c:dLbl>
            <c:dLbl>
              <c:idx val="3"/>
              <c:layout>
                <c:manualLayout>
                  <c:x val="-5.4444424562878971E-2"/>
                  <c:y val="2.309899673963767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59A-4963-B31E-2E8F5647B99C}"/>
                </c:ext>
              </c:extLst>
            </c:dLbl>
            <c:dLbl>
              <c:idx val="4"/>
              <c:layout>
                <c:manualLayout>
                  <c:x val="-2.3671488940382186E-2"/>
                  <c:y val="-2.6398853416728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59A-4963-B31E-2E8F5647B99C}"/>
                </c:ext>
              </c:extLst>
            </c:dLbl>
            <c:dLbl>
              <c:idx val="5"/>
              <c:layout>
                <c:manualLayout>
                  <c:x val="4.7342977880763422E-3"/>
                  <c:y val="-6.269727686473082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59A-4963-B31E-2E8F5647B99C}"/>
                </c:ext>
              </c:extLst>
            </c:dLbl>
            <c:dLbl>
              <c:idx val="7"/>
              <c:layout>
                <c:manualLayout>
                  <c:x val="1.1835744470191072E-2"/>
                  <c:y val="-3.959828012509315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59A-4963-B31E-2E8F5647B99C}"/>
                </c:ext>
              </c:extLst>
            </c:dLbl>
            <c:dLbl>
              <c:idx val="8"/>
              <c:layout>
                <c:manualLayout>
                  <c:x val="5.2077275668840718E-2"/>
                  <c:y val="-1.64992833854554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BBE-4D90-92DB-55356B890B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66.900000000000006</c:v>
                </c:pt>
                <c:pt idx="1">
                  <c:v>21.6</c:v>
                </c:pt>
                <c:pt idx="2">
                  <c:v>0.2</c:v>
                </c:pt>
                <c:pt idx="3">
                  <c:v>0.1</c:v>
                </c:pt>
                <c:pt idx="4">
                  <c:v>1</c:v>
                </c:pt>
                <c:pt idx="5">
                  <c:v>2.2999999999999998</c:v>
                </c:pt>
                <c:pt idx="6">
                  <c:v>1.5</c:v>
                </c:pt>
                <c:pt idx="7">
                  <c:v>6.2</c:v>
                </c:pt>
                <c:pt idx="8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BE-4D90-92DB-55356B890B1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57692043863669684"/>
          <c:w val="0.8462801466663088"/>
          <c:h val="0.396680707946574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220429530818415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5709237.7300000004</c:v>
                </c:pt>
                <c:pt idx="1">
                  <c:v>8149620.8600000003</c:v>
                </c:pt>
                <c:pt idx="2">
                  <c:v>42284.31</c:v>
                </c:pt>
                <c:pt idx="3">
                  <c:v>79930.05</c:v>
                </c:pt>
                <c:pt idx="4">
                  <c:v>163210.91</c:v>
                </c:pt>
                <c:pt idx="5">
                  <c:v>1765107.73</c:v>
                </c:pt>
                <c:pt idx="6">
                  <c:v>1091786.28</c:v>
                </c:pt>
                <c:pt idx="7">
                  <c:v>11837.98</c:v>
                </c:pt>
                <c:pt idx="8">
                  <c:v>1543243.08</c:v>
                </c:pt>
                <c:pt idx="9">
                  <c:v>1158308.04</c:v>
                </c:pt>
                <c:pt idx="10">
                  <c:v>230017.8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9A-4D2D-932A-340E8188C4D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46667170.009999998</c:v>
                </c:pt>
                <c:pt idx="1">
                  <c:v>8748713.4199999999</c:v>
                </c:pt>
                <c:pt idx="2">
                  <c:v>114036.15</c:v>
                </c:pt>
                <c:pt idx="3">
                  <c:v>19086.54</c:v>
                </c:pt>
                <c:pt idx="4">
                  <c:v>583316.16</c:v>
                </c:pt>
                <c:pt idx="5">
                  <c:v>7781.32</c:v>
                </c:pt>
                <c:pt idx="6">
                  <c:v>82550.16</c:v>
                </c:pt>
                <c:pt idx="7">
                  <c:v>3756.6</c:v>
                </c:pt>
                <c:pt idx="8">
                  <c:v>983759.39</c:v>
                </c:pt>
                <c:pt idx="9">
                  <c:v>1164059.82</c:v>
                </c:pt>
                <c:pt idx="10">
                  <c:v>15930.47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F9A-4D2D-932A-340E8188C4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884542816"/>
        <c:axId val="1884539552"/>
      </c:barChart>
      <c:catAx>
        <c:axId val="1884542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39552"/>
        <c:crossesAt val="0"/>
        <c:auto val="1"/>
        <c:lblAlgn val="ctr"/>
        <c:lblOffset val="100"/>
        <c:noMultiLvlLbl val="0"/>
      </c:catAx>
      <c:valAx>
        <c:axId val="188453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r-HR" b="0" dirty="0"/>
                  <a:t>(</a:t>
                </a:r>
                <a:r>
                  <a:rPr lang="hr-HR" b="0" dirty="0" err="1"/>
                  <a:t>mil</a:t>
                </a:r>
                <a:r>
                  <a:rPr lang="hr-HR" b="0" dirty="0"/>
                  <a:t>. eura)</a:t>
                </a:r>
              </a:p>
            </c:rich>
          </c:tx>
          <c:layout>
            <c:manualLayout>
              <c:xMode val="edge"/>
              <c:yMode val="edge"/>
              <c:x val="1.285376306093494E-2"/>
              <c:y val="0.926605137743315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in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2816"/>
        <c:crosses val="autoZero"/>
        <c:crossBetween val="between"/>
        <c:dispUnits>
          <c:builtInUnit val="million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038965615842321"/>
          <c:y val="0.92560884039704405"/>
          <c:w val="0.73922046002174624"/>
          <c:h val="6.22277601339314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7"/>
              <c:layout>
                <c:manualLayout>
                  <c:x val="-1.7347803192132385E-2"/>
                  <c:y val="2.60616074119328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0DA-436B-8C5E-BD42BEE99C4F}"/>
                </c:ext>
              </c:extLst>
            </c:dLbl>
            <c:dLbl>
              <c:idx val="8"/>
              <c:layout>
                <c:manualLayout>
                  <c:x val="-1.0601312816810596E-16"/>
                  <c:y val="-3.57080264333117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DB2-4CB4-9BDA-D0E19124539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upravljanje i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fondovi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 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3.56E-2</c:v>
                </c:pt>
                <c:pt idx="1">
                  <c:v>7.3000000000000001E-3</c:v>
                </c:pt>
                <c:pt idx="2">
                  <c:v>6.9499999999999996E-3</c:v>
                </c:pt>
                <c:pt idx="3">
                  <c:v>4.8999999999999998E-4</c:v>
                </c:pt>
                <c:pt idx="4">
                  <c:v>2.9899999999999999E-2</c:v>
                </c:pt>
                <c:pt idx="5">
                  <c:v>1.2199999999999999E-3</c:v>
                </c:pt>
                <c:pt idx="6">
                  <c:v>1.26E-2</c:v>
                </c:pt>
                <c:pt idx="7">
                  <c:v>0.3337</c:v>
                </c:pt>
                <c:pt idx="8">
                  <c:v>0.50644999999999996</c:v>
                </c:pt>
                <c:pt idx="9">
                  <c:v>6.404E-2</c:v>
                </c:pt>
                <c:pt idx="10">
                  <c:v>1.5399999999999999E-3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23-4668-BE6C-C62654ED741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axId val="1884545536"/>
        <c:axId val="1884547712"/>
      </c:barChart>
      <c:catAx>
        <c:axId val="18845455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84547712"/>
        <c:crosses val="autoZero"/>
        <c:auto val="1"/>
        <c:lblAlgn val="ctr"/>
        <c:lblOffset val="100"/>
        <c:noMultiLvlLbl val="0"/>
      </c:catAx>
      <c:valAx>
        <c:axId val="18845477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45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"/>
          <c:y val="3.3658493356656959E-2"/>
          <c:w val="0.51632764847621671"/>
          <c:h val="0.93620685172096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6F-40D1-967B-5AAD9090D220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96F-40D1-967B-5AAD9090D220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96F-40D1-967B-5AAD9090D220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96F-40D1-967B-5AAD9090D220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96F-40D1-967B-5AAD9090D220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96F-40D1-967B-5AAD9090D220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96F-40D1-967B-5AAD9090D220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96F-40D1-967B-5AAD9090D220}"/>
                </c:ext>
              </c:extLst>
            </c:dLbl>
            <c:dLbl>
              <c:idx val="8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40F-4FD4-A7ED-8B5DA26E23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3.4110000000000001E-2</c:v>
                </c:pt>
                <c:pt idx="1">
                  <c:v>0.49080000000000001</c:v>
                </c:pt>
                <c:pt idx="2">
                  <c:v>1.8870000000000001E-2</c:v>
                </c:pt>
                <c:pt idx="3">
                  <c:v>0.33321000000000001</c:v>
                </c:pt>
                <c:pt idx="4">
                  <c:v>5.5799999999999999E-3</c:v>
                </c:pt>
                <c:pt idx="5">
                  <c:v>8.9300000000000004E-3</c:v>
                </c:pt>
                <c:pt idx="6">
                  <c:v>2.0279999999999999E-2</c:v>
                </c:pt>
                <c:pt idx="7">
                  <c:v>1.47E-3</c:v>
                </c:pt>
                <c:pt idx="8">
                  <c:v>8.6699999999999999E-2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6F-40D1-967B-5AAD9090D2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5"/>
        <c:axId val="1884553152"/>
        <c:axId val="1884546624"/>
      </c:barChart>
      <c:catAx>
        <c:axId val="18845531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884546624"/>
        <c:crosses val="autoZero"/>
        <c:auto val="1"/>
        <c:lblAlgn val="ctr"/>
        <c:lblOffset val="100"/>
        <c:noMultiLvlLbl val="0"/>
      </c:catAx>
      <c:valAx>
        <c:axId val="1884546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8455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8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2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Višak tekućeg razdoblja                                                1.053.649,94 eura     </a:t>
          </a: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3.504.199,45 eura</a:t>
          </a:r>
        </a:p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4.557.849,39 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78.334.744,81 euro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86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4.557.849,39 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 tekućeg razdoblja                                                1.053.649,94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3.504.199,45 eura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34092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78.334.744,81 euro</a:t>
          </a:r>
        </a:p>
      </dsp:txBody>
      <dsp:txXfrm rot="10800000">
        <a:off x="0" y="1234092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0.32838</cdr:x>
      <cdr:y>0.58898</cdr:y>
    </cdr:from>
    <cdr:to>
      <cdr:x>0.58366</cdr:x>
      <cdr:y>0.71725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78585" y="2682866"/>
          <a:ext cx="1304927" cy="5842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71,10%</a:t>
          </a:r>
        </a:p>
      </cdr:txBody>
    </cdr:sp>
  </cdr:relSizeAnchor>
  <cdr:relSizeAnchor xmlns:cdr="http://schemas.openxmlformats.org/drawingml/2006/chartDrawing">
    <cdr:from>
      <cdr:x>0.5</cdr:x>
      <cdr:y>0.2243</cdr:y>
    </cdr:from>
    <cdr:to>
      <cdr:x>0.72912</cdr:x>
      <cdr:y>0.34454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12132" y="1039245"/>
          <a:ext cx="1242807" cy="557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28,90%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04.10.24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zadarska-zupanija.hr/upravni-odjeli/financije-i-prora%C4%8Dun/prora%C4%8Dun-upravni-odjel/dokumenti-proracu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REPUBLIKA HRVATSKA</a:t>
            </a:r>
            <a:b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1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r-HR" sz="2700" b="1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ZA 2024. GODINU</a:t>
            </a:r>
            <a:br>
              <a:rPr lang="hr-HR" sz="3100" b="1" dirty="0">
                <a:solidFill>
                  <a:srgbClr val="121284"/>
                </a:solidFill>
              </a:rPr>
            </a:b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700" dirty="0">
                <a:solidFill>
                  <a:srgbClr val="1212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vodič za građane </a:t>
            </a:r>
            <a:r>
              <a:rPr lang="hr-HR" sz="2900" dirty="0">
                <a:solidFill>
                  <a:srgbClr val="121284"/>
                </a:solidFill>
              </a:rPr>
              <a:t>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589240"/>
            <a:ext cx="6552728" cy="105446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hr-HR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hr-HR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Zadar, rujan 2024.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31741" y="2922358"/>
            <a:ext cx="3880518" cy="19402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Rezervirano mjesto sadržaja 8">
            <a:extLst>
              <a:ext uri="{FF2B5EF4-FFF2-40B4-BE49-F238E27FC236}">
                <a16:creationId xmlns:a16="http://schemas.microsoft.com/office/drawing/2014/main" id="{B9507912-0039-F3D5-1D1D-3FAD39B53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528" y="1052735"/>
            <a:ext cx="4040188" cy="51886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hr-HR" b="1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Polugodišnji izvještaj o </a:t>
            </a:r>
            <a:b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izvršenju Proračuna sadrži: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13" name="Rezervirano mjesto sadržaja 7">
            <a:extLst>
              <a:ext uri="{FF2B5EF4-FFF2-40B4-BE49-F238E27FC236}">
                <a16:creationId xmlns:a16="http://schemas.microsoft.com/office/drawing/2014/main" id="{82012113-CAD4-8A49-3703-7EDC4E775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72000" y="834971"/>
            <a:ext cx="4389882" cy="5508332"/>
          </a:xfrm>
        </p:spPr>
        <p:txBody>
          <a:bodyPr>
            <a:normAutofit/>
          </a:bodyPr>
          <a:lstStyle/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Opći</a:t>
            </a:r>
            <a:r>
              <a:rPr lang="en-US" sz="1500" b="1" spc="3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500" b="1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proračuna koji čine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hr-HR" sz="15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>
              <a:spcBef>
                <a:spcPts val="35"/>
              </a:spcBef>
              <a:spcAft>
                <a:spcPts val="0"/>
              </a:spcAft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prihoda</a:t>
            </a:r>
            <a:r>
              <a:rPr lang="en-US" sz="15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rashoda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5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na razini odjeljka i izvorima 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45"/>
              </a:spcBef>
              <a:spcAft>
                <a:spcPts val="0"/>
              </a:spcAft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funkcijskoj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742950" lvl="1" indent="-285750">
              <a:spcBef>
                <a:spcPts val="30"/>
              </a:spcBef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5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b="1" i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500" b="1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500" b="1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organizacijskoj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programskoj</a:t>
            </a:r>
            <a:r>
              <a:rPr lang="en-US" sz="1500" spc="8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r>
              <a:rPr lang="en-US" sz="15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Obrazloženje</a:t>
            </a:r>
            <a:r>
              <a:rPr lang="en-US" sz="1500" b="1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ostvarenja prihoda i primitaka, rashoda i izdataka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5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buSzPts val="1000"/>
              <a:buNone/>
              <a:tabLst>
                <a:tab pos="467995" algn="l"/>
              </a:tabLst>
            </a:pPr>
            <a:r>
              <a:rPr lang="hr-HR" sz="1500" b="1" u="none" strike="noStrike" spc="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en-US" sz="15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500" b="1" u="none" strike="noStrike" spc="7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izvještaji</a:t>
            </a:r>
            <a:r>
              <a:rPr lang="en-US" sz="1500" b="0" u="none" strike="noStrike" spc="-25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b="1" u="sng" spc="0" dirty="0">
              <a:solidFill>
                <a:schemeClr val="tx2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korištenju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proračunske</a:t>
            </a:r>
            <a:r>
              <a:rPr lang="en-US" sz="15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zalihe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4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zaduživanju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na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domaćem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stranom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tržištu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novca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5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kapitala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" name="TextBox 12">
            <a:extLst>
              <a:ext uri="{FF2B5EF4-FFF2-40B4-BE49-F238E27FC236}">
                <a16:creationId xmlns:a16="http://schemas.microsoft.com/office/drawing/2014/main" id="{5C68E98E-C3AB-970F-5D01-4593709D93E9}"/>
              </a:ext>
            </a:extLst>
          </p:cNvPr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9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9707727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prvo polugodište 2024. godine</a:t>
            </a:r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148064" y="1988840"/>
            <a:ext cx="19046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 79.388.394,75 eura  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258398"/>
              </p:ext>
            </p:extLst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9808" y="1319425"/>
            <a:ext cx="2605495" cy="4633282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UKUPNO OSTVARENJE PRIHODA I PRIMITAKA U PRVOM POLUGODIŠTU 2024. GODINE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9870003"/>
              </p:ext>
            </p:extLst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3146228" y="127624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Iznosi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79.388.394,75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0066547"/>
              </p:ext>
            </p:extLst>
          </p:nvPr>
        </p:nvGraphicFramePr>
        <p:xfrm>
          <a:off x="3099877" y="1682642"/>
          <a:ext cx="5424264" cy="463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69168" y="302745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2700" b="1" dirty="0">
                <a:latin typeface="Arial" panose="020B0604020202020204" pitchFamily="34" charset="0"/>
                <a:cs typeface="Arial" panose="020B0604020202020204" pitchFamily="34" charset="0"/>
              </a:rPr>
              <a:t>Ukupno ostvarenje prihoda i primitaka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5183560" y="1310119"/>
            <a:ext cx="396044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Struktura prihoda i primitaka konsolidiranog proračuna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55933"/>
            <a:ext cx="8640960" cy="607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25688" y="1239807"/>
            <a:ext cx="457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Proračuna Zadarske županije u prvom polugodištu 2024. godine u odnosu na godišnji plan 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182695"/>
              </p:ext>
            </p:extLst>
          </p:nvPr>
        </p:nvGraphicFramePr>
        <p:xfrm>
          <a:off x="143508" y="1781374"/>
          <a:ext cx="4644016" cy="436934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47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8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90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88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7238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Rebalans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24.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Ostvareno I.-VI.</a:t>
                      </a:r>
                      <a:r>
                        <a:rPr lang="hr-HR" sz="800" b="1" i="0" u="none" strike="noStrike" baseline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2024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15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187.743.738,18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77.827.403,48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41,5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60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22.316.905,79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11.303.232,06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90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102.313.205,04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40.610.987,57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463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2.646.880,88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1.911.990,00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72,2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27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7.800.604,95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3.275.204,85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42,0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408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PRIHODI OD PRODAJE PROIZVODA I ROBE, USLUGA,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11.439.892,99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2.200.146,62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19,2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27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41.186.199,41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18.503.150,06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44,9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327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40.049,12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22.692,32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56,7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2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363.679,12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2.053,39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0,56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29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8.983.077,35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1.558.937,88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17,4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285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197.090.512,65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79.388.394,75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40,3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3044176"/>
              </p:ext>
            </p:extLst>
          </p:nvPr>
        </p:nvGraphicFramePr>
        <p:xfrm>
          <a:off x="4714844" y="1850793"/>
          <a:ext cx="4442844" cy="4689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97768" y="418918"/>
            <a:ext cx="7182543" cy="504056"/>
          </a:xfrm>
        </p:spPr>
        <p:txBody>
          <a:bodyPr>
            <a:noAutofit/>
          </a:bodyPr>
          <a:lstStyle/>
          <a:p>
            <a:pPr algn="l"/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primitci ostvareni u prvom polugodištu 2024. godine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0503877"/>
              </p:ext>
            </p:extLst>
          </p:nvPr>
        </p:nvGraphicFramePr>
        <p:xfrm>
          <a:off x="197769" y="1916832"/>
          <a:ext cx="5310334" cy="406634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182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3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0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35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92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9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11.303.232,06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11.303.232,06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85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8.717.640,96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31.893.346,61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40.610.987,57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8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1.904.088,55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7.901,45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1.911.990,00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4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574.714,77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2.700.490,08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3.275.204,85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74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1.500,00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2.198.646,62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2.200.146,62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4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18.503.150,06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18.503.150,06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167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</a:t>
                      </a:r>
                      <a:r>
                        <a:rPr lang="hr-HR" sz="800" b="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2.675,83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20.016,49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22.692,32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74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PRODAJE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NEFIN.</a:t>
                      </a:r>
                      <a:r>
                        <a:rPr lang="hr-HR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470,60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1.582,79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2.053,39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694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PRIMICI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</a:t>
                      </a:r>
                      <a:r>
                        <a:rPr lang="pl-PL" sz="8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FIN.</a:t>
                      </a:r>
                      <a:r>
                        <a:rPr lang="pl-PL" sz="8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IMOVINE I ZADUŽIVANJA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436.302,53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1.122.635,35</a:t>
                      </a: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1.558.937,88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90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22.940.625,30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56.447.769,45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79.388.394,75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7498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28,9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71,1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  <a:endParaRPr lang="en-US" sz="8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2553916"/>
              </p:ext>
            </p:extLst>
          </p:nvPr>
        </p:nvGraphicFramePr>
        <p:xfrm>
          <a:off x="5508103" y="1573768"/>
          <a:ext cx="3851920" cy="4914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796136" y="1161289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Struktura ukupnih prihoda i primitaka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208105" y="1372569"/>
            <a:ext cx="48245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Odnos Zadarske županije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2700" b="1" dirty="0">
                <a:latin typeface="Arial" panose="020B0604020202020204" pitchFamily="34" charset="0"/>
                <a:cs typeface="Arial" panose="020B0604020202020204" pitchFamily="34" charset="0"/>
              </a:rPr>
              <a:t>Ukupno izvršenje proračuna za prvo polugodište 2024. godine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162486" y="1523248"/>
            <a:ext cx="44291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Struktura rashoda i izdataka u ukupnom ostvarenju proračuna </a:t>
            </a:r>
          </a:p>
        </p:txBody>
      </p:sp>
      <p:sp>
        <p:nvSpPr>
          <p:cNvPr id="21" name="Pravokutnik 20"/>
          <p:cNvSpPr/>
          <p:nvPr/>
        </p:nvSpPr>
        <p:spPr>
          <a:xfrm>
            <a:off x="229430" y="1505373"/>
            <a:ext cx="493305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Izvršeni rashodi i izdaci Proračuna Zadarske županije 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260813"/>
              </p:ext>
            </p:extLst>
          </p:nvPr>
        </p:nvGraphicFramePr>
        <p:xfrm>
          <a:off x="219290" y="2002863"/>
          <a:ext cx="4500000" cy="4194351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3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8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845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Rebalans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20</a:t>
                      </a:r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24.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Izvršeno I.-VI. 2024.g.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48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163.676.605,52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73.223.831,63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44,74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22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106.855.808,97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52.376.407,74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49,02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941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40.968.252,85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16.898.334,28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41,25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9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357.440,37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156.320,46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43,73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26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811.291,96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99.016,59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12,20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33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7.699.640,07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746.527,07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9,70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26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4.319.109,57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1.772.889,05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26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2.665.061,73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1.174.336,44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44,06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51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36.363.665,74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4.864.964,91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13,38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518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514.728,74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245.948,27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47,78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7483"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UKUPNO </a:t>
                      </a:r>
                      <a:endParaRPr lang="en-US" sz="8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200.555.000,00</a:t>
                      </a:r>
                      <a:endParaRPr lang="en-US" sz="8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78.334.744,81</a:t>
                      </a:r>
                      <a:endParaRPr lang="en-US" sz="8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/>
                      <a:r>
                        <a:rPr lang="hr-HR" sz="800" b="1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39,06</a:t>
                      </a:r>
                      <a:endParaRPr lang="en-US" sz="800" b="1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270EE86C-1036-44E3-8C2A-B618D442D1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044138"/>
              </p:ext>
            </p:extLst>
          </p:nvPr>
        </p:nvGraphicFramePr>
        <p:xfrm>
          <a:off x="4553158" y="1955040"/>
          <a:ext cx="5222260" cy="4289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7552" y="345275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Rashodi </a:t>
            </a:r>
            <a:r>
              <a:rPr lang="hr-HR" sz="2400" b="1">
                <a:latin typeface="Arial" panose="020B0604020202020204" pitchFamily="34" charset="0"/>
                <a:cs typeface="Arial" panose="020B0604020202020204" pitchFamily="34" charset="0"/>
              </a:rPr>
              <a:t>i izdaci </a:t>
            </a:r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izvršeni u prvom polugodištu 2024. godine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0124550"/>
              </p:ext>
            </p:extLst>
          </p:nvPr>
        </p:nvGraphicFramePr>
        <p:xfrm>
          <a:off x="5148064" y="1523827"/>
          <a:ext cx="4536504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320680" y="1184717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Struktura rashoda i izdataka Zadarske županije i </a:t>
            </a:r>
            <a:r>
              <a:rPr kumimoji="0" lang="hr-HR" sz="1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prorač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unskih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r-HR" sz="1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hr-H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korisnika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07503" y="128672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000" b="1" dirty="0">
                <a:latin typeface="Arial" panose="020B0604020202020204" pitchFamily="34" charset="0"/>
                <a:cs typeface="Arial" panose="020B0604020202020204" pitchFamily="34" charset="0"/>
              </a:rPr>
              <a:t>Rashodi i izdaci Zadarske županije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2211195"/>
              </p:ext>
            </p:extLst>
          </p:nvPr>
        </p:nvGraphicFramePr>
        <p:xfrm>
          <a:off x="107503" y="1700808"/>
          <a:ext cx="4896544" cy="431017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00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3473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5.709.237,73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46.667.170,01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52.376.407,74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8.149.620,86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8.748.713,42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16.898.334,28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42.284,31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114.036,15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156.320,46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46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79.930,05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19.086,54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99.016,59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163.210,91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583.316,16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746.527,07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1.765.107,73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7.781,32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1.772.889,05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61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1.091.786,28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82.550,16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1.174.336,44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11.837,98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3.756,60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15.594,58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1.543.243,08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983.759,39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 2.527.002,47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1.158.308,04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1.164.059,82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2.322.367,86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230.017,80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15.930,47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245.948,27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9962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19.944.584,77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58.390.160,04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78.334.744,81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2971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564284"/>
              </p:ext>
            </p:extLst>
          </p:nvPr>
        </p:nvGraphicFramePr>
        <p:xfrm>
          <a:off x="4494479" y="1664294"/>
          <a:ext cx="4325993" cy="450100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672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1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89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27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316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Rebalans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2024.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51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Služba 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ureda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581.405,05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120.939,10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1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9.691.132,81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5.017.066,99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51,77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58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97.629.301,49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39.673.881,71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40,64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38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61.066.106,92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26.148.059,32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42,82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8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3.027.409,47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987.975,02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32,63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3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Gospodarstvo i turizam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821.000,00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96.196,41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11,72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7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Poljoprivredu, ribarstvo i EU fondove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12.549.957,31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2.343.382,18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10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1.381.100,00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38.694,53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2,80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360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Pravni i zajednički poslovi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1.261.854,93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544.824,51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43,18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57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Javna nabava i upr. imovinom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5.830.663,18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572.090,61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9,81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577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Hrv. branitelji, udruge, demografija i soc.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6.715.068,84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2.791.634,43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41,57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8917583"/>
                  </a:ext>
                </a:extLst>
              </a:tr>
              <a:tr h="27169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200.555.000,00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78.334.744,81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39,06</a:t>
                      </a:r>
                      <a:endParaRPr lang="en-US" sz="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336368" y="216717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24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Izvršenje proračuna po razdjelima</a:t>
            </a:r>
            <a:endParaRPr kumimoji="0" lang="hr-HR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1084453161"/>
              </p:ext>
            </p:extLst>
          </p:nvPr>
        </p:nvGraphicFramePr>
        <p:xfrm>
          <a:off x="58681" y="1664295"/>
          <a:ext cx="4392487" cy="4267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323528" y="23440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Rashodi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funkcijskoj </a:t>
            </a:r>
            <a:r>
              <a:rPr lang="hr-HR" sz="9600" b="1" noProof="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7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993848866"/>
              </p:ext>
            </p:extLst>
          </p:nvPr>
        </p:nvGraphicFramePr>
        <p:xfrm>
          <a:off x="-34508" y="1706119"/>
          <a:ext cx="4606507" cy="4277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8041885"/>
              </p:ext>
            </p:extLst>
          </p:nvPr>
        </p:nvGraphicFramePr>
        <p:xfrm>
          <a:off x="4788024" y="1706119"/>
          <a:ext cx="4123595" cy="4277925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99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9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96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48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3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Rebalans 2024.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Izvršeno I.-VI. 2024.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usluge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18.603.786,93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6.770.919,40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36,40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Javni red i sigurnost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404.800,00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114.846,06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28,37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Ekonomski poslovi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11.971.599,32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1.584.005,43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13,23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okoliša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2.497.938,89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697.936,31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27,94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8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 unapređenja stanovanja i </a:t>
                      </a:r>
                      <a:r>
                        <a:rPr lang="hr-HR" sz="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1.422.969,03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436.430,14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30,67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60.819.350,25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26.020.731,88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42,78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894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Rekreacija, kultura i religija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3.845.985,89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1.473.605,71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38,32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Obrazovanje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94.022.174,11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38.326.286,50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40,76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zaštita</a:t>
                      </a:r>
                      <a:endParaRPr lang="hr-HR" sz="8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6.451.666,84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2.664.035,11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41,29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83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200.040.271,26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78.088.796,54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39,04</a:t>
                      </a:r>
                      <a:endParaRPr lang="en-U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78" y="9858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938134" y="91918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61200" y="620688"/>
            <a:ext cx="6707088" cy="633001"/>
          </a:xfrm>
        </p:spPr>
        <p:txBody>
          <a:bodyPr>
            <a:noAutofit/>
          </a:bodyPr>
          <a:lstStyle/>
          <a:p>
            <a:pPr algn="l"/>
            <a:r>
              <a:rPr lang="hr-HR" sz="1600" b="1" dirty="0">
                <a:latin typeface="Arial" panose="020B0604020202020204" pitchFamily="34" charset="0"/>
                <a:cs typeface="Arial" panose="020B0604020202020204" pitchFamily="34" charset="0"/>
              </a:rPr>
              <a:t>Financiranje ključnih aktivnosti iz izvornih županijskih sredstava u prvom polugodištu 2024. godine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6E64E19-668C-2D2E-85CE-E8E9CF0546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575327"/>
              </p:ext>
            </p:extLst>
          </p:nvPr>
        </p:nvGraphicFramePr>
        <p:xfrm>
          <a:off x="394360" y="1556792"/>
          <a:ext cx="8292440" cy="4483536"/>
        </p:xfrm>
        <a:graphic>
          <a:graphicData uri="http://schemas.openxmlformats.org/drawingml/2006/table">
            <a:tbl>
              <a:tblPr firstRow="1" firstCol="1" bandRow="1"/>
              <a:tblGrid>
                <a:gridCol w="6549096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4334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Doma zdravlja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592.502,07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Prijevoz učenika osnovnih škola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375.403,94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2670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Pomoć starijim osobama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365.752,00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353893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zbrinjavanja otpada (EKO d.o.o. i CGO)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309.396,34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4773047"/>
                  </a:ext>
                </a:extLst>
              </a:tr>
              <a:tr h="2551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Prijevoz učenika u srednjim školama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292.621,38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Projekt Pomoćnici u nastavi i Inkluzija za ustanove obrazovanja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272.660,43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javnih potreba u športu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187.825,95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04785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174.960,00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2759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Izgradnja Poljoprivredno edukacijskog centra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137.746,25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222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Sufinanciranje hitne medicinske pomoći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116.157,26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8509710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 javnih potreba u kulturi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105.795,50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461123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Vatrogas</a:t>
                      </a: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zajednic</a:t>
                      </a: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90.711,09</a:t>
                      </a:r>
                      <a:endParaRPr lang="en-US" sz="14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2220856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Donacije ustanovama (Crveni križ i Caritas)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86.575,00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388543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rogram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poticanja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malog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srednjeg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poduzetništva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71.728,52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7768256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jelatnost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mrtvozorenja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53.255,68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9104564"/>
                  </a:ext>
                </a:extLst>
              </a:tr>
              <a:tr h="243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Civilna zaštita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24.035,90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963328"/>
                  </a:ext>
                </a:extLst>
              </a:tr>
              <a:tr h="268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Financiranje deficitarnih zanimanja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19.657,05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851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8" y="2132856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Polugodišnji izvještaj o izvršenju proračuna objavljen je u Službenom glasniku Zadarske županije i na službenoj internetskoj stranici: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Pravokutnik 5">
            <a:extLst>
              <a:ext uri="{FF2B5EF4-FFF2-40B4-BE49-F238E27FC236}">
                <a16:creationId xmlns:a16="http://schemas.microsoft.com/office/drawing/2014/main" id="{4F7BE689-777D-CCCE-4B6A-A98077290D0A}"/>
              </a:ext>
            </a:extLst>
          </p:cNvPr>
          <p:cNvSpPr/>
          <p:nvPr/>
        </p:nvSpPr>
        <p:spPr>
          <a:xfrm>
            <a:off x="611560" y="386104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https://www.zadarska-zupanija.hr/upravni-odjeli/financije-i-prora%C4%8Dun/prora%C4%8Dun-upravni-odjel/dokumenti-proracun</a:t>
            </a:r>
            <a:endParaRPr lang="hr-HR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20074</TotalTime>
  <Words>1260</Words>
  <Application>Microsoft Office PowerPoint</Application>
  <PresentationFormat>Prikaz na zaslonu (4:3)</PresentationFormat>
  <Paragraphs>456</Paragraphs>
  <Slides>12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Gabriola</vt:lpstr>
      <vt:lpstr>Times New Roman</vt:lpstr>
      <vt:lpstr>Wingdings</vt:lpstr>
      <vt:lpstr>Office tema</vt:lpstr>
      <vt:lpstr> REPUBLIKA HRVATSKA ZADARSKA ŽUPANIJA  POLUGODIŠNJI IZVJEŠTAJ O IZVRŠENJU PRORAČUNA ZA 2024. GODINU  - vodič za građane - </vt:lpstr>
      <vt:lpstr>PowerPoint prezentacija</vt:lpstr>
      <vt:lpstr>PowerPoint prezentacija</vt:lpstr>
      <vt:lpstr>PowerPoint prezentacija</vt:lpstr>
      <vt:lpstr>  Ukupno ostvarenje prihoda i primitaka  </vt:lpstr>
      <vt:lpstr>Prihodi i primitci ostvareni u prvom polugodištu 2024. godine</vt:lpstr>
      <vt:lpstr> Ukupno izvršenje proračuna za prvo polugodište 2024. godine </vt:lpstr>
      <vt:lpstr>Rashodi i izdaci izvršeni u prvom polugodištu 2024. godine</vt:lpstr>
      <vt:lpstr>  </vt:lpstr>
      <vt:lpstr>PowerPoint prezentacija</vt:lpstr>
      <vt:lpstr>Financiranje ključnih aktivnosti iz izvornih županijskih sredstava u prvom polugodištu 2024.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Luka Nikolac</dc:creator>
  <cp:lastModifiedBy>Maja Bugarija</cp:lastModifiedBy>
  <cp:revision>1790</cp:revision>
  <cp:lastPrinted>2024-10-04T11:06:07Z</cp:lastPrinted>
  <dcterms:created xsi:type="dcterms:W3CDTF">2014-10-06T07:52:48Z</dcterms:created>
  <dcterms:modified xsi:type="dcterms:W3CDTF">2024-10-04T11:19:51Z</dcterms:modified>
</cp:coreProperties>
</file>